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13"/>
  </p:notesMasterIdLst>
  <p:sldIdLst>
    <p:sldId id="257" r:id="rId3"/>
    <p:sldId id="259" r:id="rId4"/>
    <p:sldId id="295" r:id="rId5"/>
    <p:sldId id="299" r:id="rId6"/>
    <p:sldId id="300" r:id="rId7"/>
    <p:sldId id="305" r:id="rId8"/>
    <p:sldId id="307" r:id="rId9"/>
    <p:sldId id="308" r:id="rId10"/>
    <p:sldId id="278" r:id="rId11"/>
    <p:sldId id="306" r:id="rId12"/>
  </p:sldIdLst>
  <p:sldSz cx="12192000" cy="6858000"/>
  <p:notesSz cx="6858000" cy="9144000"/>
  <p:embeddedFontLst>
    <p:embeddedFont>
      <p:font typeface="等线" panose="02010600030101010101" pitchFamily="2" charset="-122"/>
      <p:regular r:id="rId14"/>
      <p:bold r:id="rId15"/>
    </p:embeddedFont>
    <p:embeddedFont>
      <p:font typeface="等线 Light" panose="02010600030101010101" pitchFamily="2" charset="-122"/>
      <p:regular r:id="rId16"/>
    </p:embeddedFont>
    <p:embeddedFont>
      <p:font typeface="字魂35号-经典雅黑" panose="020B0604020202020204" charset="-122"/>
      <p:regular r:id="rId17"/>
    </p:embeddedFont>
    <p:embeddedFont>
      <p:font typeface="思源黑体 CN Medium" panose="020B0604020202020204" charset="-128"/>
      <p:regular r:id="rId18"/>
    </p:embeddedFont>
    <p:embeddedFont>
      <p:font typeface="Lato" panose="020F0502020204030203" pitchFamily="34" charset="0"/>
      <p:regular r:id="rId19"/>
      <p:bold r:id="rId20"/>
      <p:italic r:id="rId21"/>
      <p:boldItalic r:id="rId22"/>
    </p:embeddedFont>
  </p:embeddedFontLst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799" userDrawn="1">
          <p15:clr>
            <a:srgbClr val="A4A3A4"/>
          </p15:clr>
        </p15:guide>
        <p15:guide id="4" pos="551" userDrawn="1">
          <p15:clr>
            <a:srgbClr val="A4A3A4"/>
          </p15:clr>
        </p15:guide>
        <p15:guide id="5" pos="7129" userDrawn="1">
          <p15:clr>
            <a:srgbClr val="A4A3A4"/>
          </p15:clr>
        </p15:guide>
        <p15:guide id="6" orient="horz" pos="504" userDrawn="1">
          <p15:clr>
            <a:srgbClr val="A4A3A4"/>
          </p15:clr>
        </p15:guide>
        <p15:guide id="7" orient="horz" pos="232" userDrawn="1">
          <p15:clr>
            <a:srgbClr val="A4A3A4"/>
          </p15:clr>
        </p15:guide>
        <p15:guide id="8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50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690" y="144"/>
      </p:cViewPr>
      <p:guideLst>
        <p:guide orient="horz" pos="2160"/>
        <p:guide pos="3840"/>
        <p:guide orient="horz" pos="799"/>
        <p:guide pos="551"/>
        <p:guide pos="7129"/>
        <p:guide orient="horz" pos="504"/>
        <p:guide orient="horz" pos="232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7D605C-C0EB-42CE-B896-13C1B6C485E0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9C6B3A-7305-499A-A7AC-677CA9080FE6}" type="slidenum">
              <a:rPr lang="zh-CN" altLang="en-US" smtClean="0"/>
              <a:t>‹N›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386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C6B3A-7305-499A-A7AC-677CA9080FE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1050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C6B3A-7305-499A-A7AC-677CA9080FE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019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59C6B3A-7305-499A-A7AC-677CA9080FE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6675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B9D83D-F849-4B0C-8560-F01D70BE0F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t">
            <a:normAutofit/>
          </a:bodyPr>
          <a:lstStyle>
            <a:lvl1pPr algn="ctr">
              <a:defRPr sz="6000"/>
            </a:lvl1pPr>
          </a:lstStyle>
          <a:p>
            <a:r>
              <a:rPr lang="en-US" altLang="en-US"/>
              <a:t>Click here to edit master header styles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C15040F-38E9-4855-8B1E-A2985D6B8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en-US"/>
              <a:t>Click here to edit master subtitle styles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56E7C9-68AD-482F-918A-3BFCB4A3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D15AFB47-6AE7-41B4-A9CC-6BDB2E19882A}" type="datetimeFigureOut">
              <a:rPr lang="en-US" altLang="en-US" sz="1100" smtClean="0"/>
              <a:t>1/26/2024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54AE15-EA92-4A1B-AE9C-1A2760873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8E898F-E965-4937-941C-2A366E3DD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89871F1-D73D-4623-A0D3-80B1DB36547F}" type="slidenum">
              <a:rPr lang="en-US" altLang="en-US" smtClean="0"/>
              <a:t>‹N›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6278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peelOff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716CC-A42F-4E80-8F86-95EA9E2D1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Click here to edit master header styles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626D00B-000B-44FD-AF99-CBC2CE579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vert">
            <a:normAutofit/>
          </a:bodyPr>
          <a:lstStyle/>
          <a:p>
            <a:pPr lvl="0"/>
            <a:r>
              <a:rPr lang="en-US" altLang="en-US"/>
              <a:t>Click here to edit master text styles</a:t>
            </a:r>
          </a:p>
          <a:p>
            <a:pPr lvl="1"/>
            <a:r>
              <a:rPr lang="en-US" altLang="en-US"/>
              <a:t>Secondary</a:t>
            </a:r>
          </a:p>
          <a:p>
            <a:pPr lvl="2"/>
            <a:r>
              <a:rPr lang="en-US" altLang="en-US"/>
              <a:t>Level three</a:t>
            </a:r>
          </a:p>
          <a:p>
            <a:pPr lvl="3"/>
            <a:r>
              <a:rPr lang="en-US" altLang="en-US"/>
              <a:t>Level 4</a:t>
            </a:r>
          </a:p>
          <a:p>
            <a:pPr lvl="4"/>
            <a:r>
              <a:rPr lang="en-US" altLang="en-US"/>
              <a:t>Fifth grade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EA275F-EFFD-4D46-8110-2134ECE23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D15AFB47-6AE7-41B4-A9CC-6BDB2E19882A}" type="datetimeFigureOut">
              <a:rPr lang="en-US" altLang="en-US" sz="1100" smtClean="0"/>
              <a:t>1/26/2024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8401B0-84F4-4318-BADA-D0A06FCF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5671F4-777D-47E3-BC4A-108B4BBE6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89871F1-D73D-4623-A0D3-80B1DB36547F}" type="slidenum">
              <a:rPr lang="en-US" altLang="en-US" smtClean="0"/>
              <a:t>‹N›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9863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peelOff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71B856A-EC8B-4359-9E60-AEF416B471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vert">
            <a:normAutofit/>
          </a:bodyPr>
          <a:lstStyle/>
          <a:p>
            <a:r>
              <a:rPr lang="en-US" altLang="en-US"/>
              <a:t>Click here to edit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944BBD4-9456-4689-8DC9-5C276E7D65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vert">
            <a:normAutofit/>
          </a:bodyPr>
          <a:lstStyle/>
          <a:p>
            <a:pPr lvl="0"/>
            <a:r>
              <a:rPr lang="en-US" altLang="en-US"/>
              <a:t>Click here to edit master</a:t>
            </a:r>
          </a:p>
          <a:p>
            <a:pPr lvl="1"/>
            <a:r>
              <a:rPr lang="en-US" altLang="en-US"/>
              <a:t>Secondary</a:t>
            </a:r>
          </a:p>
          <a:p>
            <a:pPr lvl="2"/>
            <a:r>
              <a:rPr lang="en-US" altLang="en-US"/>
              <a:t>Level three</a:t>
            </a:r>
          </a:p>
          <a:p>
            <a:pPr lvl="3"/>
            <a:r>
              <a:rPr lang="en-US" altLang="en-US"/>
              <a:t>Level 4</a:t>
            </a:r>
          </a:p>
          <a:p>
            <a:pPr lvl="4"/>
            <a:r>
              <a:rPr lang="en-US" altLang="en-US"/>
              <a:t>Fifth grade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5441B9-DC0E-4C8C-9108-517C689A4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D15AFB47-6AE7-41B4-A9CC-6BDB2E19882A}" type="datetimeFigureOut">
              <a:rPr lang="en-US" altLang="en-US" sz="1100" smtClean="0"/>
              <a:t>1/26/2024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7260BD-AEE2-4A63-91B0-8B32802E2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F9AE6E-84C2-49D3-8B4B-94DEA8A8F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89871F1-D73D-4623-A0D3-80B1DB36547F}" type="slidenum">
              <a:rPr lang="en-US" altLang="en-US" smtClean="0"/>
              <a:t>‹N›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018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peelOff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Tm="3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BFBC4E-BCEB-497F-82D8-637D5E3497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t">
            <a:normAutofit/>
          </a:bodyPr>
          <a:lstStyle>
            <a:lvl1pPr algn="ctr">
              <a:defRPr sz="6000"/>
            </a:lvl1pPr>
          </a:lstStyle>
          <a:p>
            <a:r>
              <a:rPr lang="en-US" altLang="en-US"/>
              <a:t>Click here to edit master header styles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95F6031-1800-4939-8CB5-5D0C7D3E36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en-US"/>
              <a:t>Click here to edit master subtitle styles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73F450-A7DF-4DCC-B6D4-5B662BEA0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3E9B4350-518E-4365-B80C-2C9C70525331}" type="datetimeFigureOut">
              <a:rPr lang="en-US" altLang="en-US" sz="1100" smtClean="0"/>
              <a:t>1/26/2024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1C31A5-250D-4CC7-AF4D-E950354EE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3EBAF4-135C-4AD7-8556-6723022F5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0F5E0A3-CA2E-4582-A39D-D8AFC3AA964F}" type="slidenum">
              <a:rPr lang="en-US" altLang="en-US" smtClean="0"/>
              <a:t>‹N›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366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peelOff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Tm="3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34DBA1-29EC-4C9C-8967-82CC90061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Click here to edit master header styles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B67148-2698-4E52-B0F5-FE9E6D1BD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en-US"/>
              <a:t>Click here to edit master text styles</a:t>
            </a:r>
          </a:p>
          <a:p>
            <a:pPr lvl="1"/>
            <a:r>
              <a:rPr lang="en-US" altLang="en-US"/>
              <a:t>Secondary</a:t>
            </a:r>
          </a:p>
          <a:p>
            <a:pPr lvl="2"/>
            <a:r>
              <a:rPr lang="en-US" altLang="en-US"/>
              <a:t>Level three</a:t>
            </a:r>
          </a:p>
          <a:p>
            <a:pPr lvl="3"/>
            <a:r>
              <a:rPr lang="en-US" altLang="en-US"/>
              <a:t>Level 4</a:t>
            </a:r>
          </a:p>
          <a:p>
            <a:pPr lvl="4"/>
            <a:r>
              <a:rPr lang="en-US" altLang="en-US"/>
              <a:t>Fifth grade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D5445D-9F0D-44D3-8611-2475FAF0D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3E9B4350-518E-4365-B80C-2C9C70525331}" type="datetimeFigureOut">
              <a:rPr lang="en-US" altLang="en-US" sz="1100" smtClean="0"/>
              <a:t>1/26/2024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59D20E-0B29-4B25-BA03-0CCD3BF38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8FA249-8563-41B4-9933-B6B43EB8B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0F5E0A3-CA2E-4582-A39D-D8AFC3AA964F}" type="slidenum">
              <a:rPr lang="en-US" altLang="en-US" smtClean="0"/>
              <a:t>‹N›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0016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peelOff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Tm="3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12757C-1623-4130-A62B-51D86BDAA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t">
            <a:normAutofit/>
          </a:bodyPr>
          <a:lstStyle>
            <a:lvl1pPr>
              <a:defRPr sz="6000"/>
            </a:lvl1pPr>
          </a:lstStyle>
          <a:p>
            <a:r>
              <a:rPr lang="en-US" altLang="en-US"/>
              <a:t>Click here to edit master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CBE469-E421-433D-8C4C-62D73F127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en-US"/>
              <a:t>Click here to edit master text styles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2FE5C8-7867-4A3D-93F7-6D17F6169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3E9B4350-518E-4365-B80C-2C9C70525331}" type="datetimeFigureOut">
              <a:rPr lang="en-US" altLang="en-US" sz="1100" smtClean="0"/>
              <a:t>1/26/2024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92F158-3FAE-45E0-BA9D-885593F82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3EC0D6-7FA5-4B15-B196-59733DD2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0F5E0A3-CA2E-4582-A39D-D8AFC3AA964F}" type="slidenum">
              <a:rPr lang="en-US" altLang="en-US" smtClean="0"/>
              <a:t>‹N›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7739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peelOff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Tm="3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4F8B84-2160-4F78-A284-1ECA70902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Click here to edit master header styles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022BDD-4D4D-4BF8-B259-FFB27C2739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en-US" altLang="en-US"/>
              <a:t>Click here to edit master</a:t>
            </a:r>
          </a:p>
          <a:p>
            <a:pPr lvl="1"/>
            <a:r>
              <a:rPr lang="en-US" altLang="en-US"/>
              <a:t>Secondary</a:t>
            </a:r>
          </a:p>
          <a:p>
            <a:pPr lvl="2"/>
            <a:r>
              <a:rPr lang="en-US" altLang="en-US"/>
              <a:t>Level three</a:t>
            </a:r>
          </a:p>
          <a:p>
            <a:pPr lvl="3"/>
            <a:r>
              <a:rPr lang="en-US" altLang="en-US"/>
              <a:t>Level 4</a:t>
            </a:r>
          </a:p>
          <a:p>
            <a:pPr lvl="4"/>
            <a:r>
              <a:rPr lang="en-US" altLang="en-US"/>
              <a:t>Fifth grade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33ADAD-6AA8-4D8E-AEC1-49EB07DE97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en-US" altLang="en-US"/>
              <a:t>Click here to edit master</a:t>
            </a:r>
          </a:p>
          <a:p>
            <a:pPr lvl="1"/>
            <a:r>
              <a:rPr lang="en-US" altLang="en-US"/>
              <a:t>Secondary</a:t>
            </a:r>
          </a:p>
          <a:p>
            <a:pPr lvl="2"/>
            <a:r>
              <a:rPr lang="en-US" altLang="en-US"/>
              <a:t>Level three</a:t>
            </a:r>
          </a:p>
          <a:p>
            <a:pPr lvl="3"/>
            <a:r>
              <a:rPr lang="en-US" altLang="en-US"/>
              <a:t>Level 4</a:t>
            </a:r>
          </a:p>
          <a:p>
            <a:pPr lvl="4"/>
            <a:r>
              <a:rPr lang="en-US" altLang="en-US"/>
              <a:t>Fifth grade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3601BC-A90B-4325-9AD8-C45E0475B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3E9B4350-518E-4365-B80C-2C9C70525331}" type="datetimeFigureOut">
              <a:rPr lang="en-US" altLang="en-US" sz="1100" smtClean="0"/>
              <a:t>1/26/2024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5F5A41-CE81-4271-BE74-0CBF4DB30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4B7C82-FAA6-49C4-8250-352E9968B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0F5E0A3-CA2E-4582-A39D-D8AFC3AA964F}" type="slidenum">
              <a:rPr lang="en-US" altLang="en-US" smtClean="0"/>
              <a:t>‹N›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8921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peelOff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Tm="3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DD209B-1B94-465E-B758-66027A2DB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/>
              <a:t>Click here to edit master header styles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CC7CFC-9118-4524-A7A5-C2D98555F7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en-US"/>
              <a:t>Click here to edit master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CCE5ED0-1093-4342-9710-B3379F664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/>
          <a:p>
            <a:pPr lvl="0"/>
            <a:r>
              <a:rPr lang="en-US" altLang="en-US"/>
              <a:t>Click here to edit master</a:t>
            </a:r>
          </a:p>
          <a:p>
            <a:pPr lvl="1"/>
            <a:r>
              <a:rPr lang="en-US" altLang="en-US"/>
              <a:t>Secondary</a:t>
            </a:r>
          </a:p>
          <a:p>
            <a:pPr lvl="2"/>
            <a:r>
              <a:rPr lang="en-US" altLang="en-US"/>
              <a:t>Level three</a:t>
            </a:r>
          </a:p>
          <a:p>
            <a:pPr lvl="3"/>
            <a:r>
              <a:rPr lang="en-US" altLang="en-US"/>
              <a:t>Level 4</a:t>
            </a:r>
          </a:p>
          <a:p>
            <a:pPr lvl="4"/>
            <a:r>
              <a:rPr lang="en-US" altLang="en-US"/>
              <a:t>Fifth grade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C1E6309-193F-4386-971A-1F5FA8F4D9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en-US"/>
              <a:t>Click here to edit master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C90A661-E438-40F5-8092-770F4C7B74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pPr lvl="0"/>
            <a:r>
              <a:rPr lang="en-US" altLang="en-US"/>
              <a:t>Click here to edit master</a:t>
            </a:r>
          </a:p>
          <a:p>
            <a:pPr lvl="1"/>
            <a:r>
              <a:rPr lang="en-US" altLang="en-US"/>
              <a:t>Secondary</a:t>
            </a:r>
          </a:p>
          <a:p>
            <a:pPr lvl="2"/>
            <a:r>
              <a:rPr lang="en-US" altLang="en-US"/>
              <a:t>Level three</a:t>
            </a:r>
          </a:p>
          <a:p>
            <a:pPr lvl="3"/>
            <a:r>
              <a:rPr lang="en-US" altLang="en-US"/>
              <a:t>Level 4</a:t>
            </a:r>
          </a:p>
          <a:p>
            <a:pPr lvl="4"/>
            <a:r>
              <a:rPr lang="en-US" altLang="en-US"/>
              <a:t>Fifth grade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73F5715-DC40-4441-9F21-226DF08A4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3E9B4350-518E-4365-B80C-2C9C70525331}" type="datetimeFigureOut">
              <a:rPr lang="en-US" altLang="en-US" sz="1100" smtClean="0"/>
              <a:t>1/26/2024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17DC3EC-F3B7-4FDB-95B9-E7D3E2ABA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C3565DD-ACE6-4E90-9D95-F00637BB5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0F5E0A3-CA2E-4582-A39D-D8AFC3AA964F}" type="slidenum">
              <a:rPr lang="en-US" altLang="en-US" smtClean="0"/>
              <a:t>‹N›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0853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peelOff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Tm="3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877415-562B-49AE-97FA-CA73E8FA6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Click here to edit master header styles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D2B3C2B-D236-4549-B35C-15CF15125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3E9B4350-518E-4365-B80C-2C9C70525331}" type="datetimeFigureOut">
              <a:rPr lang="en-US" altLang="en-US" sz="1100" smtClean="0"/>
              <a:t>1/26/2024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CF49406-D80A-4BE0-BA9C-DECC886CD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142719-87D3-49CE-B89B-91ED7FF29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0F5E0A3-CA2E-4582-A39D-D8AFC3AA964F}" type="slidenum">
              <a:rPr lang="en-US" altLang="en-US" smtClean="0"/>
              <a:t>‹N›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0332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peelOff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Tm="300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7F7ED28-C9FB-48E4-85DF-2B177AAB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3E9B4350-518E-4365-B80C-2C9C70525331}" type="datetimeFigureOut">
              <a:rPr lang="en-US" altLang="en-US" sz="1100" smtClean="0"/>
              <a:t>1/26/2024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DE07D43-768B-4C36-B663-A192341BB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3EDA92-8701-4A0A-852F-9C12E2FAE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0F5E0A3-CA2E-4582-A39D-D8AFC3AA964F}" type="slidenum">
              <a:rPr lang="en-US" altLang="en-US" smtClean="0"/>
              <a:t>‹N›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5606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peelOff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Tm="3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89D3C1-BC54-45BF-95A5-DAD0B1FAB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altLang="en-US"/>
              <a:t>Click here to edit master header styles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2797EF-EDFC-45AA-B083-8BFC90DA3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en-US"/>
              <a:t>Click here to edit master</a:t>
            </a:r>
          </a:p>
          <a:p>
            <a:pPr lvl="1"/>
            <a:r>
              <a:rPr lang="en-US" altLang="en-US"/>
              <a:t>Secondary</a:t>
            </a:r>
          </a:p>
          <a:p>
            <a:pPr lvl="2"/>
            <a:r>
              <a:rPr lang="en-US" altLang="en-US"/>
              <a:t>Level three</a:t>
            </a:r>
          </a:p>
          <a:p>
            <a:pPr lvl="3"/>
            <a:r>
              <a:rPr lang="en-US" altLang="en-US"/>
              <a:t>Level 4</a:t>
            </a:r>
          </a:p>
          <a:p>
            <a:pPr lvl="4"/>
            <a:r>
              <a:rPr lang="en-US" altLang="en-US"/>
              <a:t>Fifth grade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F06207-157C-4D88-BAE7-BFE6F95CC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en-US"/>
              <a:t>Click here to edit master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D032DD1-C8C3-4CEF-8F33-5AF647D57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3E9B4350-518E-4365-B80C-2C9C70525331}" type="datetimeFigureOut">
              <a:rPr lang="en-US" altLang="en-US" sz="1100" smtClean="0"/>
              <a:t>1/26/2024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46ADA83-6C5D-4E6F-AB40-08EC1A553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AE8E9F4-7FF8-4259-9D54-AA26D0D77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0F5E0A3-CA2E-4582-A39D-D8AFC3AA964F}" type="slidenum">
              <a:rPr lang="en-US" altLang="en-US" smtClean="0"/>
              <a:t>‹N›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6349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peelOff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76ACA2-EC36-40AE-8251-990D28AD3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Click here to edit master header styles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A8A48A-D700-4CE8-98C4-13C6E4E17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en-US"/>
              <a:t>Click here to edit master text styles</a:t>
            </a:r>
          </a:p>
          <a:p>
            <a:pPr lvl="1"/>
            <a:r>
              <a:rPr lang="en-US" altLang="en-US"/>
              <a:t>Secondary</a:t>
            </a:r>
          </a:p>
          <a:p>
            <a:pPr lvl="2"/>
            <a:r>
              <a:rPr lang="en-US" altLang="en-US"/>
              <a:t>Level three</a:t>
            </a:r>
          </a:p>
          <a:p>
            <a:pPr lvl="3"/>
            <a:r>
              <a:rPr lang="en-US" altLang="en-US"/>
              <a:t>Level 4</a:t>
            </a:r>
          </a:p>
          <a:p>
            <a:pPr lvl="4"/>
            <a:r>
              <a:rPr lang="en-US" altLang="en-US"/>
              <a:t>Fifth grade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8C24AF-819E-4454-9712-9E9C431CF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D15AFB47-6AE7-41B4-A9CC-6BDB2E19882A}" type="datetimeFigureOut">
              <a:rPr lang="en-US" altLang="en-US" sz="1100" smtClean="0"/>
              <a:t>1/26/2024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5728F5-29D6-48C0-AEBE-5BCFF177C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7F6333-27E2-4F01-ACEF-4C813D5BF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89871F1-D73D-4623-A0D3-80B1DB36547F}" type="slidenum">
              <a:rPr lang="en-US" altLang="en-US" smtClean="0"/>
              <a:t>‹N›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3851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peelOff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Tm="3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70BB37-FD88-421D-AF32-49ACC471B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altLang="en-US"/>
              <a:t>Click here to edit master header styles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6ED4AF8-613C-408E-832B-CB711F7EAE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C3CE5B6-7F85-4E58-B894-61A8597B2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en-US"/>
              <a:t>Click here to edit master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8AD997F-0593-46FA-A2C7-BAF5F4F0B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3E9B4350-518E-4365-B80C-2C9C70525331}" type="datetimeFigureOut">
              <a:rPr lang="en-US" altLang="en-US" sz="1100" smtClean="0"/>
              <a:t>1/26/2024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4C9DD2A-0387-4F40-AB89-95857E4BD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9BD9488-0773-4FB9-84CF-A82BCAC02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0F5E0A3-CA2E-4582-A39D-D8AFC3AA964F}" type="slidenum">
              <a:rPr lang="en-US" altLang="en-US" smtClean="0"/>
              <a:t>‹N›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1010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peelOff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Tm="300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979AB1-61B3-4B84-890A-F1FF019D6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Click here to edit master header styles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B1E07AC-ED94-45D9-AA17-9396D0A908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vert">
            <a:normAutofit/>
          </a:bodyPr>
          <a:lstStyle/>
          <a:p>
            <a:pPr lvl="0"/>
            <a:r>
              <a:rPr lang="en-US" altLang="en-US"/>
              <a:t>Click here to edit master text styles</a:t>
            </a:r>
          </a:p>
          <a:p>
            <a:pPr lvl="1"/>
            <a:r>
              <a:rPr lang="en-US" altLang="en-US"/>
              <a:t>Secondary</a:t>
            </a:r>
          </a:p>
          <a:p>
            <a:pPr lvl="2"/>
            <a:r>
              <a:rPr lang="en-US" altLang="en-US"/>
              <a:t>Level three</a:t>
            </a:r>
          </a:p>
          <a:p>
            <a:pPr lvl="3"/>
            <a:r>
              <a:rPr lang="en-US" altLang="en-US"/>
              <a:t>Level 4</a:t>
            </a:r>
          </a:p>
          <a:p>
            <a:pPr lvl="4"/>
            <a:r>
              <a:rPr lang="en-US" altLang="en-US"/>
              <a:t>Fifth grade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44E2EE-B1AD-4C80-93D8-8F23BB534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3E9B4350-518E-4365-B80C-2C9C70525331}" type="datetimeFigureOut">
              <a:rPr lang="en-US" altLang="en-US" sz="1100" smtClean="0"/>
              <a:t>1/26/2024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3D4876-F757-462A-9470-A92C31566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16DFF4-8E3F-4485-AA27-AC91D9CE7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0F5E0A3-CA2E-4582-A39D-D8AFC3AA964F}" type="slidenum">
              <a:rPr lang="en-US" altLang="en-US" smtClean="0"/>
              <a:t>‹N›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2148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peelOff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Tm="300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428B312-7274-4D40-8AB4-5BAE48A153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vert">
            <a:normAutofit/>
          </a:bodyPr>
          <a:lstStyle/>
          <a:p>
            <a:r>
              <a:rPr lang="en-US" altLang="en-US"/>
              <a:t>Click here to edit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103F48-5364-4BAA-9FF4-D6904902BB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vert">
            <a:normAutofit/>
          </a:bodyPr>
          <a:lstStyle/>
          <a:p>
            <a:pPr lvl="0"/>
            <a:r>
              <a:rPr lang="en-US" altLang="en-US"/>
              <a:t>Click here to edit master</a:t>
            </a:r>
          </a:p>
          <a:p>
            <a:pPr lvl="1"/>
            <a:r>
              <a:rPr lang="en-US" altLang="en-US"/>
              <a:t>Secondary</a:t>
            </a:r>
          </a:p>
          <a:p>
            <a:pPr lvl="2"/>
            <a:r>
              <a:rPr lang="en-US" altLang="en-US"/>
              <a:t>Level three</a:t>
            </a:r>
          </a:p>
          <a:p>
            <a:pPr lvl="3"/>
            <a:r>
              <a:rPr lang="en-US" altLang="en-US"/>
              <a:t>Level 4</a:t>
            </a:r>
          </a:p>
          <a:p>
            <a:pPr lvl="4"/>
            <a:r>
              <a:rPr lang="en-US" altLang="en-US"/>
              <a:t>Fifth grade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55F3BA-3DFA-4B1F-8484-E5760C5B9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3E9B4350-518E-4365-B80C-2C9C70525331}" type="datetimeFigureOut">
              <a:rPr lang="en-US" altLang="en-US" sz="1100" smtClean="0"/>
              <a:t>1/26/2024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E919B6-EF6F-485F-9029-6B576CA0C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55530D-8846-41AF-AA92-1C5C3E420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0F5E0A3-CA2E-4582-A39D-D8AFC3AA964F}" type="slidenum">
              <a:rPr lang="en-US" altLang="en-US" smtClean="0"/>
              <a:t>‹N›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4489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peelOff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A14C67-94B7-42D0-9686-CAA2A82F4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t">
            <a:normAutofit/>
          </a:bodyPr>
          <a:lstStyle>
            <a:lvl1pPr>
              <a:defRPr sz="6000"/>
            </a:lvl1pPr>
          </a:lstStyle>
          <a:p>
            <a:r>
              <a:rPr lang="en-US" altLang="en-US"/>
              <a:t>Click here to edit master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585413-E263-4FB0-A937-1469DBD7D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en-US"/>
              <a:t>Click here to edit master text styles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2E0817-EF5C-4787-A79F-794A4E939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D15AFB47-6AE7-41B4-A9CC-6BDB2E19882A}" type="datetimeFigureOut">
              <a:rPr lang="en-US" altLang="en-US" sz="1100" smtClean="0"/>
              <a:t>1/26/2024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58FFD4-0720-43B1-B489-ACC3B1FC8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B19AC1-1FF5-4FA0-BA7B-BCA331A73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89871F1-D73D-4623-A0D3-80B1DB36547F}" type="slidenum">
              <a:rPr lang="en-US" altLang="en-US" smtClean="0"/>
              <a:t>‹N›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1713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peelOff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DEA06F-4E66-4ACC-9D2B-ED43F1D29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Click here to edit master header styles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7D1F23-C436-413E-B026-3D5CDC7E81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en-US" altLang="en-US"/>
              <a:t>Click here to edit master</a:t>
            </a:r>
          </a:p>
          <a:p>
            <a:pPr lvl="1"/>
            <a:r>
              <a:rPr lang="en-US" altLang="en-US"/>
              <a:t>Secondary</a:t>
            </a:r>
          </a:p>
          <a:p>
            <a:pPr lvl="2"/>
            <a:r>
              <a:rPr lang="en-US" altLang="en-US"/>
              <a:t>Level three</a:t>
            </a:r>
          </a:p>
          <a:p>
            <a:pPr lvl="3"/>
            <a:r>
              <a:rPr lang="en-US" altLang="en-US"/>
              <a:t>Level 4</a:t>
            </a:r>
          </a:p>
          <a:p>
            <a:pPr lvl="4"/>
            <a:r>
              <a:rPr lang="en-US" altLang="en-US"/>
              <a:t>Fifth grade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F109241-3F02-404D-A07F-D5656A1A3E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en-US" altLang="en-US"/>
              <a:t>Click here to edit master</a:t>
            </a:r>
          </a:p>
          <a:p>
            <a:pPr lvl="1"/>
            <a:r>
              <a:rPr lang="en-US" altLang="en-US"/>
              <a:t>Secondary</a:t>
            </a:r>
          </a:p>
          <a:p>
            <a:pPr lvl="2"/>
            <a:r>
              <a:rPr lang="en-US" altLang="en-US"/>
              <a:t>Level three</a:t>
            </a:r>
          </a:p>
          <a:p>
            <a:pPr lvl="3"/>
            <a:r>
              <a:rPr lang="en-US" altLang="en-US"/>
              <a:t>Level 4</a:t>
            </a:r>
          </a:p>
          <a:p>
            <a:pPr lvl="4"/>
            <a:r>
              <a:rPr lang="en-US" altLang="en-US"/>
              <a:t>Fifth grade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D9050D-BE1F-45CB-B0D5-AD190BE21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D15AFB47-6AE7-41B4-A9CC-6BDB2E19882A}" type="datetimeFigureOut">
              <a:rPr lang="en-US" altLang="en-US" sz="1100" smtClean="0"/>
              <a:t>1/26/2024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2EEE60E-19D9-4CEE-9241-457D9ADC4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BB4496E-5D19-4E80-8D17-5E021B191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89871F1-D73D-4623-A0D3-80B1DB36547F}" type="slidenum">
              <a:rPr lang="en-US" altLang="en-US" smtClean="0"/>
              <a:t>‹N›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424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peelOff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14AA99-7A59-4E4B-8286-CF7C02FB8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/>
              <a:t>Click here to edit master header styles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70B87D1-4A8A-4E00-9569-8E846AE07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en-US"/>
              <a:t>Click here to edit master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9C695B-FD8D-4189-883F-0708A35044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/>
          <a:p>
            <a:pPr lvl="0"/>
            <a:r>
              <a:rPr lang="en-US" altLang="en-US"/>
              <a:t>Click here to edit master</a:t>
            </a:r>
          </a:p>
          <a:p>
            <a:pPr lvl="1"/>
            <a:r>
              <a:rPr lang="en-US" altLang="en-US"/>
              <a:t>Secondary</a:t>
            </a:r>
          </a:p>
          <a:p>
            <a:pPr lvl="2"/>
            <a:r>
              <a:rPr lang="en-US" altLang="en-US"/>
              <a:t>Level three</a:t>
            </a:r>
          </a:p>
          <a:p>
            <a:pPr lvl="3"/>
            <a:r>
              <a:rPr lang="en-US" altLang="en-US"/>
              <a:t>Level 4</a:t>
            </a:r>
          </a:p>
          <a:p>
            <a:pPr lvl="4"/>
            <a:r>
              <a:rPr lang="en-US" altLang="en-US"/>
              <a:t>Fifth grade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D0B3C83-7BB0-472B-AAD2-FF1A42F3E4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en-US"/>
              <a:t>Click here to edit master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643FD98-8781-4927-ACE7-AA02C8CA10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pPr lvl="0"/>
            <a:r>
              <a:rPr lang="en-US" altLang="en-US"/>
              <a:t>Click here to edit master</a:t>
            </a:r>
          </a:p>
          <a:p>
            <a:pPr lvl="1"/>
            <a:r>
              <a:rPr lang="en-US" altLang="en-US"/>
              <a:t>Secondary</a:t>
            </a:r>
          </a:p>
          <a:p>
            <a:pPr lvl="2"/>
            <a:r>
              <a:rPr lang="en-US" altLang="en-US"/>
              <a:t>Level three</a:t>
            </a:r>
          </a:p>
          <a:p>
            <a:pPr lvl="3"/>
            <a:r>
              <a:rPr lang="en-US" altLang="en-US"/>
              <a:t>Level 4</a:t>
            </a:r>
          </a:p>
          <a:p>
            <a:pPr lvl="4"/>
            <a:r>
              <a:rPr lang="en-US" altLang="en-US"/>
              <a:t>Fifth grade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F0F4D25-1230-4EB4-A7FA-118A8E618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D15AFB47-6AE7-41B4-A9CC-6BDB2E19882A}" type="datetimeFigureOut">
              <a:rPr lang="en-US" altLang="en-US" sz="1100" smtClean="0"/>
              <a:t>1/26/2024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6ED42B3-73DE-4221-ABF6-313DEDD8A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1E4307A-4BB1-4698-890E-47141A6AC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89871F1-D73D-4623-A0D3-80B1DB36547F}" type="slidenum">
              <a:rPr lang="en-US" altLang="en-US" smtClean="0"/>
              <a:t>‹N›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356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peelOff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7E457F-5921-4D4F-89E8-A9EC591E7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Click here to edit master header styles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02C03C9-1683-4C6A-BEC8-5C89911EA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D15AFB47-6AE7-41B4-A9CC-6BDB2E19882A}" type="datetimeFigureOut">
              <a:rPr lang="en-US" altLang="en-US" sz="1100" smtClean="0"/>
              <a:t>1/26/2024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41C29A4-4A96-4302-B3BF-792697F63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CF4B18-77A5-4396-B592-78C1F1E9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89871F1-D73D-4623-A0D3-80B1DB36547F}" type="slidenum">
              <a:rPr lang="en-US" altLang="en-US" smtClean="0"/>
              <a:t>‹N›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908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peelOff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5DAC80A-9760-4633-BECC-4A9E8C0BA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D15AFB47-6AE7-41B4-A9CC-6BDB2E19882A}" type="datetimeFigureOut">
              <a:rPr lang="en-US" altLang="en-US" sz="1100" smtClean="0"/>
              <a:t>1/26/2024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945CF1C-32CD-4E32-A4F7-231C7C41B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285CA0-ECDB-408D-AA90-5ED13C008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89871F1-D73D-4623-A0D3-80B1DB36547F}" type="slidenum">
              <a:rPr lang="en-US" altLang="en-US" smtClean="0"/>
              <a:t>‹N›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8041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peelOff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8512B2-F991-4557-96AB-7309BAECF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altLang="en-US"/>
              <a:t>Click here to edit master header styles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DDF55E-9EA1-4C2C-A649-291F5E7A9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en-US"/>
              <a:t>Click here to edit master</a:t>
            </a:r>
          </a:p>
          <a:p>
            <a:pPr lvl="1"/>
            <a:r>
              <a:rPr lang="en-US" altLang="en-US"/>
              <a:t>Secondary</a:t>
            </a:r>
          </a:p>
          <a:p>
            <a:pPr lvl="2"/>
            <a:r>
              <a:rPr lang="en-US" altLang="en-US"/>
              <a:t>Level three</a:t>
            </a:r>
          </a:p>
          <a:p>
            <a:pPr lvl="3"/>
            <a:r>
              <a:rPr lang="en-US" altLang="en-US"/>
              <a:t>Level 4</a:t>
            </a:r>
          </a:p>
          <a:p>
            <a:pPr lvl="4"/>
            <a:r>
              <a:rPr lang="en-US" altLang="en-US"/>
              <a:t>Fifth grade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4BD0CB-408D-4C28-B482-6B1ABF7DB2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en-US"/>
              <a:t>Click here to edit master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A7A0254-D6E6-44AB-BD9D-27A4B27DC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D15AFB47-6AE7-41B4-A9CC-6BDB2E19882A}" type="datetimeFigureOut">
              <a:rPr lang="en-US" altLang="en-US" sz="1100" smtClean="0"/>
              <a:t>1/26/2024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FB112B-5296-4913-BFC0-6D49ECEF7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2EE1229-4857-41C8-A542-993063C4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89871F1-D73D-4623-A0D3-80B1DB36547F}" type="slidenum">
              <a:rPr lang="en-US" altLang="en-US" smtClean="0"/>
              <a:t>‹N›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1277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peelOff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D8CFDD-2152-407A-866D-43A506D92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altLang="en-US"/>
              <a:t>Click here to edit master header styles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F68FF90-DDA9-4D85-A680-E5E3DFE575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E1BD3F2-E183-48DD-B854-58EA4B8033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en-US"/>
              <a:t>Click here to edit master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F74800E-E5DD-4B09-81A7-81005887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D15AFB47-6AE7-41B4-A9CC-6BDB2E19882A}" type="datetimeFigureOut">
              <a:rPr lang="en-US" altLang="en-US" sz="1100" smtClean="0"/>
              <a:t>1/26/2024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4DD99A-2FA9-4904-9DB3-EDA686153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6FE44A-11A4-4A97-B870-7F63D64B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89871F1-D73D-4623-A0D3-80B1DB36547F}" type="slidenum">
              <a:rPr lang="en-US" altLang="en-US" smtClean="0"/>
              <a:t>‹N›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4422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peelOff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0B66B4E-4F65-404F-8C17-CDCDB4700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en-US"/>
              <a:t>Click here to edit master header styles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417910-C130-4F80-97F9-EFEE59638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en-US"/>
              <a:t>Click here to edit master text styles</a:t>
            </a:r>
          </a:p>
          <a:p>
            <a:pPr lvl="1"/>
            <a:r>
              <a:rPr lang="en-US" altLang="en-US"/>
              <a:t>Secondary</a:t>
            </a:r>
          </a:p>
          <a:p>
            <a:pPr lvl="2"/>
            <a:r>
              <a:rPr lang="en-US" altLang="en-US"/>
              <a:t>Level three</a:t>
            </a:r>
          </a:p>
          <a:p>
            <a:pPr lvl="3"/>
            <a:r>
              <a:rPr lang="en-US" altLang="en-US"/>
              <a:t>Level 4</a:t>
            </a:r>
          </a:p>
          <a:p>
            <a:pPr lvl="4"/>
            <a:r>
              <a:rPr lang="en-US" altLang="en-US"/>
              <a:t>Fifth grade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72EE6D-1556-4E69-BFC0-09AF8A1B95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5AFB47-6AE7-41B4-A9CC-6BDB2E19882A}" type="datetimeFigureOut">
              <a:rPr lang="en-US" altLang="en-US" sz="1100" smtClean="0"/>
              <a:t>1/26/2024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7D5073-BD1A-4D61-A4C5-CC5FFDB4EA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075C52-7195-4973-B46E-56349A691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871F1-D73D-4623-A0D3-80B1DB36547F}" type="slidenum">
              <a:rPr lang="en-US" altLang="en-US" smtClean="0"/>
              <a:t>‹N›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963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spd="slow" advTm="3000">
        <p15:prstTrans prst="peelOff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4B351EC-82E3-46E3-A3C8-2F964A30E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en-US"/>
              <a:t>Click here to edit master header styles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420649-7931-48E3-87FC-6A38E7E3D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en-US"/>
              <a:t>Click here to edit master text styles</a:t>
            </a:r>
          </a:p>
          <a:p>
            <a:pPr lvl="1"/>
            <a:r>
              <a:rPr lang="en-US" altLang="en-US"/>
              <a:t>Secondary</a:t>
            </a:r>
          </a:p>
          <a:p>
            <a:pPr lvl="2"/>
            <a:r>
              <a:rPr lang="en-US" altLang="en-US"/>
              <a:t>Level three</a:t>
            </a:r>
          </a:p>
          <a:p>
            <a:pPr lvl="3"/>
            <a:r>
              <a:rPr lang="en-US" altLang="en-US"/>
              <a:t>Level 4</a:t>
            </a:r>
          </a:p>
          <a:p>
            <a:pPr lvl="4"/>
            <a:r>
              <a:rPr lang="en-US" altLang="en-US"/>
              <a:t>Fifth grade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3AE112-03A5-4EAB-A423-CBE4B4FF7D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B4350-518E-4365-B80C-2C9C70525331}" type="datetimeFigureOut">
              <a:rPr lang="en-US" altLang="en-US" sz="1100" smtClean="0"/>
              <a:t>1/26/2024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71A2FB-4375-44C0-B636-AB372CA5A1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F02FEE-15C0-4BAF-96CC-3B95286AC9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5E0A3-CA2E-4582-A39D-D8AFC3AA964F}" type="slidenum">
              <a:rPr lang="en-US" altLang="en-US" smtClean="0"/>
              <a:t>‹N›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182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="http://schemas.microsoft.com/office/powerpoint/2012/main">
    <mc:Choice Requires="p15">
      <p:transition spd="slow" advTm="3000">
        <p15:prstTrans prst="peelOff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9="http://schemas.microsoft.com/office/powerpoint/2015/09/main">
      <p:transition spd="slow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72">
            <a:extLst>
              <a:ext uri="{FF2B5EF4-FFF2-40B4-BE49-F238E27FC236}">
                <a16:creationId xmlns:a16="http://schemas.microsoft.com/office/drawing/2014/main" id="{025A397D-E892-495A-8682-FCAA4163D0C0}"/>
              </a:ext>
            </a:extLst>
          </p:cNvPr>
          <p:cNvSpPr/>
          <p:nvPr/>
        </p:nvSpPr>
        <p:spPr>
          <a:xfrm>
            <a:off x="-29980" y="-551411"/>
            <a:ext cx="12221980" cy="4478891"/>
          </a:xfrm>
          <a:custGeom>
            <a:avLst/>
            <a:gdLst>
              <a:gd name="connsiteX0" fmla="*/ 29980 w 12221980"/>
              <a:gd name="connsiteY0" fmla="*/ 0 h 4172020"/>
              <a:gd name="connsiteX1" fmla="*/ 12221980 w 12221980"/>
              <a:gd name="connsiteY1" fmla="*/ 0 h 4172020"/>
              <a:gd name="connsiteX2" fmla="*/ 12221980 w 12221980"/>
              <a:gd name="connsiteY2" fmla="*/ 3867462 h 4172020"/>
              <a:gd name="connsiteX3" fmla="*/ 10238282 w 12221980"/>
              <a:gd name="connsiteY3" fmla="*/ 3687580 h 4172020"/>
              <a:gd name="connsiteX4" fmla="*/ 7824864 w 12221980"/>
              <a:gd name="connsiteY4" fmla="*/ 2876399 h 4172020"/>
              <a:gd name="connsiteX5" fmla="*/ 4796853 w 12221980"/>
              <a:gd name="connsiteY5" fmla="*/ 2555179 h 4172020"/>
              <a:gd name="connsiteX6" fmla="*/ 2248523 w 12221980"/>
              <a:gd name="connsiteY6" fmla="*/ 1825289 h 4172020"/>
              <a:gd name="connsiteX7" fmla="*/ 0 w 12221980"/>
              <a:gd name="connsiteY7" fmla="*/ 1094282 h 4172020"/>
              <a:gd name="connsiteX8" fmla="*/ 29980 w 12221980"/>
              <a:gd name="connsiteY8" fmla="*/ 0 h 417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21980" h="4172020">
                <a:moveTo>
                  <a:pt x="29980" y="0"/>
                </a:moveTo>
                <a:lnTo>
                  <a:pt x="12221980" y="0"/>
                </a:lnTo>
                <a:lnTo>
                  <a:pt x="12221980" y="3867462"/>
                </a:lnTo>
                <a:cubicBezTo>
                  <a:pt x="11811416" y="4427095"/>
                  <a:pt x="10866204" y="4124637"/>
                  <a:pt x="10238282" y="3687580"/>
                </a:cubicBezTo>
                <a:cubicBezTo>
                  <a:pt x="9610360" y="3250523"/>
                  <a:pt x="8746759" y="3478861"/>
                  <a:pt x="7824864" y="2876399"/>
                </a:cubicBezTo>
                <a:cubicBezTo>
                  <a:pt x="6902969" y="2273937"/>
                  <a:pt x="5726243" y="2730364"/>
                  <a:pt x="4796853" y="2555179"/>
                </a:cubicBezTo>
                <a:cubicBezTo>
                  <a:pt x="3867463" y="2379994"/>
                  <a:pt x="3812497" y="1607760"/>
                  <a:pt x="2248523" y="1825289"/>
                </a:cubicBezTo>
                <a:cubicBezTo>
                  <a:pt x="684549" y="2042818"/>
                  <a:pt x="274819" y="1464040"/>
                  <a:pt x="0" y="1094282"/>
                </a:cubicBezTo>
                <a:lnTo>
                  <a:pt x="29980" y="0"/>
                </a:lnTo>
                <a:close/>
              </a:path>
            </a:pathLst>
          </a:custGeom>
          <a:gradFill flip="none" rotWithShape="1">
            <a:gsLst>
              <a:gs pos="0">
                <a:srgbClr val="44BDF6">
                  <a:alpha val="80000"/>
                </a:srgbClr>
              </a:gs>
              <a:gs pos="100000">
                <a:srgbClr val="BDF5F6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75698AC-F426-43BA-8C7A-C193CD1B9F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023" y="0"/>
            <a:ext cx="6594745" cy="659474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DE95550-D2EB-4B01-A6D7-1B67FC0DB030}"/>
              </a:ext>
            </a:extLst>
          </p:cNvPr>
          <p:cNvSpPr txBox="1"/>
          <p:nvPr/>
        </p:nvSpPr>
        <p:spPr>
          <a:xfrm>
            <a:off x="384705" y="2867001"/>
            <a:ext cx="4886086" cy="707886"/>
          </a:xfrm>
          <a:prstGeom prst="rect">
            <a:avLst/>
          </a:prstGeom>
          <a:noFill/>
        </p:spPr>
        <p:txBody>
          <a:bodyPr wrap="square" rtlCol="0">
            <a:normAutofit fontScale="95000"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思源黑体 Light"/>
                <a:ea typeface="思源黑体 CN Light" panose="020B0300000000000000" pitchFamily="34" charset="-122"/>
              </a:rPr>
              <a:t>Patient</a:t>
            </a:r>
            <a:r>
              <a:rPr lang="en-US" sz="2800" b="1" dirty="0">
                <a:solidFill>
                  <a:srgbClr val="002060"/>
                </a:solidFill>
              </a:rPr>
              <a:t> </a:t>
            </a:r>
            <a:r>
              <a:rPr lang="en-US" sz="2800" b="1" dirty="0">
                <a:solidFill>
                  <a:srgbClr val="002060"/>
                </a:solidFill>
                <a:latin typeface="思源黑体 Light"/>
                <a:ea typeface="思源黑体 CN Light" panose="020B0300000000000000" pitchFamily="34" charset="-122"/>
              </a:rPr>
              <a:t>Consent</a:t>
            </a:r>
            <a:r>
              <a:rPr lang="en-US" sz="2800" b="1" dirty="0">
                <a:solidFill>
                  <a:srgbClr val="002060"/>
                </a:solidFill>
              </a:rPr>
              <a:t> </a:t>
            </a:r>
            <a:r>
              <a:rPr lang="en-US" sz="2800" b="1" dirty="0">
                <a:solidFill>
                  <a:srgbClr val="002060"/>
                </a:solidFill>
                <a:latin typeface="思源黑体 Light"/>
                <a:ea typeface="思源黑体 CN Light" panose="020B0300000000000000" pitchFamily="34" charset="-122"/>
              </a:rPr>
              <a:t>Management</a:t>
            </a:r>
            <a:endParaRPr lang="en-US" altLang="zh-CN" sz="2800" b="1" dirty="0">
              <a:solidFill>
                <a:srgbClr val="002060"/>
              </a:solidFill>
              <a:latin typeface="思源黑体 Light"/>
              <a:ea typeface="思源黑体 CN Light" panose="020B03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0EE0F8F-EB41-46D7-8479-EF2ED629061C}"/>
              </a:ext>
            </a:extLst>
          </p:cNvPr>
          <p:cNvSpPr txBox="1"/>
          <p:nvPr/>
        </p:nvSpPr>
        <p:spPr>
          <a:xfrm>
            <a:off x="624673" y="4614446"/>
            <a:ext cx="5105799" cy="134714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en-US" sz="2000" dirty="0">
                <a:solidFill>
                  <a:srgbClr val="002060"/>
                </a:solidFill>
                <a:latin typeface="思源黑体 Light"/>
                <a:ea typeface="思源黑体 CN Light" panose="020B0300000000000000" pitchFamily="34" charset="-122"/>
              </a:rPr>
              <a:t>Tannishtha </a:t>
            </a:r>
            <a:r>
              <a:rPr lang="en-US" altLang="en-US" sz="2000" dirty="0" err="1">
                <a:solidFill>
                  <a:srgbClr val="002060"/>
                </a:solidFill>
                <a:latin typeface="思源黑体 Light"/>
                <a:ea typeface="思源黑体 CN Light" panose="020B0300000000000000" pitchFamily="34" charset="-122"/>
              </a:rPr>
              <a:t>Devgun</a:t>
            </a:r>
            <a:endParaRPr lang="en-US" altLang="en-US" sz="2000" dirty="0">
              <a:solidFill>
                <a:srgbClr val="002060"/>
              </a:solidFill>
              <a:latin typeface="思源黑体 Light"/>
              <a:ea typeface="思源黑体 CN Light" panose="020B0300000000000000" pitchFamily="34" charset="-122"/>
            </a:endParaRPr>
          </a:p>
          <a:p>
            <a:r>
              <a:rPr lang="en-US" altLang="en-US" sz="2000" dirty="0">
                <a:solidFill>
                  <a:srgbClr val="002060"/>
                </a:solidFill>
                <a:latin typeface="思源黑体 Light"/>
                <a:ea typeface="思源黑体 CN Light" panose="020B0300000000000000" pitchFamily="34" charset="-122"/>
              </a:rPr>
              <a:t>Fatemeh </a:t>
            </a:r>
            <a:r>
              <a:rPr lang="en-US" altLang="en-US" sz="2000" dirty="0" err="1">
                <a:solidFill>
                  <a:srgbClr val="002060"/>
                </a:solidFill>
                <a:latin typeface="思源黑体 Light"/>
                <a:ea typeface="思源黑体 CN Light" panose="020B0300000000000000" pitchFamily="34" charset="-122"/>
              </a:rPr>
              <a:t>Esmaeilnezhadtanha</a:t>
            </a:r>
            <a:endParaRPr lang="en-US" altLang="en-US" sz="2000" dirty="0">
              <a:solidFill>
                <a:srgbClr val="002060"/>
              </a:solidFill>
              <a:latin typeface="思源黑体 Light"/>
              <a:ea typeface="思源黑体 CN Light" panose="020B0300000000000000" pitchFamily="34" charset="-122"/>
            </a:endParaRPr>
          </a:p>
          <a:p>
            <a:r>
              <a:rPr lang="en-US" altLang="en-US" sz="2000" dirty="0">
                <a:solidFill>
                  <a:srgbClr val="002060"/>
                </a:solidFill>
                <a:latin typeface="思源黑体 Light"/>
                <a:ea typeface="思源黑体 CN Light" panose="020B0300000000000000" pitchFamily="34" charset="-122"/>
              </a:rPr>
              <a:t>Marco Gerardi </a:t>
            </a:r>
          </a:p>
          <a:p>
            <a:r>
              <a:rPr lang="en-US" altLang="en-US" sz="2000" dirty="0">
                <a:solidFill>
                  <a:srgbClr val="002060"/>
                </a:solidFill>
                <a:latin typeface="思源黑体 Light"/>
                <a:ea typeface="思源黑体 CN Light" panose="020B0300000000000000" pitchFamily="34" charset="-122"/>
              </a:rPr>
              <a:t>Samia </a:t>
            </a:r>
            <a:r>
              <a:rPr lang="en-US" altLang="en-US" sz="2000" dirty="0" err="1">
                <a:solidFill>
                  <a:srgbClr val="002060"/>
                </a:solidFill>
                <a:latin typeface="思源黑体 Light"/>
                <a:ea typeface="思源黑体 CN Light" panose="020B0300000000000000" pitchFamily="34" charset="-122"/>
              </a:rPr>
              <a:t>Guesmi</a:t>
            </a:r>
            <a:r>
              <a:rPr lang="en-US" altLang="en-US" sz="2000" dirty="0">
                <a:solidFill>
                  <a:srgbClr val="002060"/>
                </a:solidFill>
                <a:latin typeface="思源黑体 Light"/>
                <a:ea typeface="思源黑体 CN Light" panose="020B0300000000000000" pitchFamily="34" charset="-122"/>
              </a:rPr>
              <a:t> </a:t>
            </a:r>
          </a:p>
          <a:p>
            <a:endParaRPr lang="en-US" altLang="en-US" sz="2000" dirty="0">
              <a:solidFill>
                <a:srgbClr val="002060"/>
              </a:solidFill>
              <a:latin typeface="思源黑体 Light"/>
              <a:ea typeface="思源黑体 CN Light" panose="020B0300000000000000" pitchFamily="34" charset="-122"/>
            </a:endParaRPr>
          </a:p>
          <a:p>
            <a:endParaRPr lang="en-US" altLang="en-US" sz="2000" dirty="0">
              <a:solidFill>
                <a:srgbClr val="002060"/>
              </a:solidFill>
              <a:latin typeface="思源黑体 Light"/>
              <a:ea typeface="思源黑体 CN Light" panose="020B03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4F4E65B-1840-4F8C-A1BF-299062560C45}"/>
              </a:ext>
            </a:extLst>
          </p:cNvPr>
          <p:cNvSpPr txBox="1"/>
          <p:nvPr/>
        </p:nvSpPr>
        <p:spPr>
          <a:xfrm>
            <a:off x="4595140" y="199736"/>
            <a:ext cx="6594745" cy="1721768"/>
          </a:xfrm>
          <a:prstGeom prst="rect">
            <a:avLst/>
          </a:prstGeom>
          <a:noFill/>
        </p:spPr>
        <p:txBody>
          <a:bodyPr wrap="square" rtlCol="0">
            <a:normAutofit fontScale="85000" lnSpcReduction="10000"/>
          </a:bodyPr>
          <a:lstStyle/>
          <a:p>
            <a:r>
              <a:rPr lang="en-US" altLang="en-US" sz="3800" spc="-150" dirty="0">
                <a:solidFill>
                  <a:srgbClr val="002060"/>
                </a:solidFill>
                <a:latin typeface="Source Han Sans SC"/>
                <a:ea typeface="Source Han Sans SC"/>
              </a:rPr>
              <a:t>International Winter School on Blockchain Technology and Applications – Hyperledger</a:t>
            </a:r>
          </a:p>
          <a:p>
            <a:r>
              <a:rPr lang="en-US" altLang="en-US" sz="3800" spc="-150" dirty="0">
                <a:solidFill>
                  <a:srgbClr val="002060"/>
                </a:solidFill>
                <a:latin typeface="Source Han Sans SC"/>
                <a:ea typeface="Source Han Sans SC"/>
              </a:rPr>
              <a:t>2024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460F4BD-B46D-619A-952C-B925DC658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51411"/>
            <a:ext cx="2559423" cy="205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281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831B895B-0F3F-4E48-A530-61C54235C470}"/>
              </a:ext>
            </a:extLst>
          </p:cNvPr>
          <p:cNvSpPr/>
          <p:nvPr/>
        </p:nvSpPr>
        <p:spPr>
          <a:xfrm>
            <a:off x="1680164" y="3271522"/>
            <a:ext cx="4189082" cy="7130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04000"/>
              </a:lnSpc>
            </a:pPr>
            <a:endParaRPr lang="en-US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Source Han Sans SC"/>
              <a:ea typeface="Source Han Sans SC"/>
              <a:cs typeface="+mn-ea"/>
              <a:sym typeface="+mn-lt"/>
            </a:endParaRPr>
          </a:p>
        </p:txBody>
      </p:sp>
      <p:sp>
        <p:nvSpPr>
          <p:cNvPr id="18" name="Freeform: Shape 7">
            <a:extLst>
              <a:ext uri="{FF2B5EF4-FFF2-40B4-BE49-F238E27FC236}">
                <a16:creationId xmlns:a16="http://schemas.microsoft.com/office/drawing/2014/main" id="{3BC8BB4E-3AA0-4610-B43B-28CDE1405B4E}"/>
              </a:ext>
            </a:extLst>
          </p:cNvPr>
          <p:cNvSpPr/>
          <p:nvPr/>
        </p:nvSpPr>
        <p:spPr>
          <a:xfrm rot="16200000" flipH="1" flipV="1">
            <a:off x="-563964" y="563963"/>
            <a:ext cx="2002638" cy="874712"/>
          </a:xfrm>
          <a:custGeom>
            <a:avLst/>
            <a:gdLst>
              <a:gd name="connsiteX0" fmla="*/ 437530 w 8102132"/>
              <a:gd name="connsiteY0" fmla="*/ 24 h 4541836"/>
              <a:gd name="connsiteX1" fmla="*/ 2396108 w 8102132"/>
              <a:gd name="connsiteY1" fmla="*/ 737605 h 4541836"/>
              <a:gd name="connsiteX2" fmla="*/ 3636057 w 8102132"/>
              <a:gd name="connsiteY2" fmla="*/ 2249569 h 4541836"/>
              <a:gd name="connsiteX3" fmla="*/ 4666407 w 8102132"/>
              <a:gd name="connsiteY3" fmla="*/ 2702922 h 4541836"/>
              <a:gd name="connsiteX4" fmla="*/ 5896938 w 8102132"/>
              <a:gd name="connsiteY4" fmla="*/ 2728827 h 4541836"/>
              <a:gd name="connsiteX5" fmla="*/ 6955548 w 8102132"/>
              <a:gd name="connsiteY5" fmla="*/ 3131547 h 4541836"/>
              <a:gd name="connsiteX6" fmla="*/ 7973947 w 8102132"/>
              <a:gd name="connsiteY6" fmla="*/ 4341701 h 4541836"/>
              <a:gd name="connsiteX7" fmla="*/ 8102132 w 8102132"/>
              <a:gd name="connsiteY7" fmla="*/ 4541836 h 4541836"/>
              <a:gd name="connsiteX8" fmla="*/ 0 w 8102132"/>
              <a:gd name="connsiteY8" fmla="*/ 4541836 h 4541836"/>
              <a:gd name="connsiteX9" fmla="*/ 0 w 8102132"/>
              <a:gd name="connsiteY9" fmla="*/ 32726 h 4541836"/>
              <a:gd name="connsiteX10" fmla="*/ 106128 w 8102132"/>
              <a:gd name="connsiteY10" fmla="*/ 18471 h 4541836"/>
              <a:gd name="connsiteX11" fmla="*/ 437530 w 8102132"/>
              <a:gd name="connsiteY11" fmla="*/ 24 h 454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02132" h="4541836">
                <a:moveTo>
                  <a:pt x="437530" y="24"/>
                </a:moveTo>
                <a:cubicBezTo>
                  <a:pt x="1157890" y="-2742"/>
                  <a:pt x="1882330" y="237224"/>
                  <a:pt x="2396108" y="737605"/>
                </a:cubicBezTo>
                <a:cubicBezTo>
                  <a:pt x="2863590" y="1193314"/>
                  <a:pt x="3134424" y="1830364"/>
                  <a:pt x="3636057" y="2249569"/>
                </a:cubicBezTo>
                <a:cubicBezTo>
                  <a:pt x="3928088" y="2493319"/>
                  <a:pt x="4289594" y="2652287"/>
                  <a:pt x="4666407" y="2702922"/>
                </a:cubicBezTo>
                <a:cubicBezTo>
                  <a:pt x="5073836" y="2757088"/>
                  <a:pt x="5488330" y="2685259"/>
                  <a:pt x="5896938" y="2728827"/>
                </a:cubicBezTo>
                <a:cubicBezTo>
                  <a:pt x="6276106" y="2768864"/>
                  <a:pt x="6644675" y="2908992"/>
                  <a:pt x="6955548" y="3131547"/>
                </a:cubicBezTo>
                <a:cubicBezTo>
                  <a:pt x="7388294" y="3442860"/>
                  <a:pt x="7683966" y="3888025"/>
                  <a:pt x="7973947" y="4341701"/>
                </a:cubicBezTo>
                <a:lnTo>
                  <a:pt x="8102132" y="4541836"/>
                </a:lnTo>
                <a:lnTo>
                  <a:pt x="0" y="4541836"/>
                </a:lnTo>
                <a:lnTo>
                  <a:pt x="0" y="32726"/>
                </a:lnTo>
                <a:lnTo>
                  <a:pt x="106128" y="18471"/>
                </a:lnTo>
                <a:cubicBezTo>
                  <a:pt x="215977" y="6620"/>
                  <a:pt x="326705" y="450"/>
                  <a:pt x="437530" y="24"/>
                </a:cubicBezTo>
                <a:close/>
              </a:path>
            </a:pathLst>
          </a:custGeom>
          <a:gradFill flip="none" rotWithShape="1">
            <a:gsLst>
              <a:gs pos="0">
                <a:srgbClr val="44BDF6">
                  <a:alpha val="80000"/>
                </a:srgbClr>
              </a:gs>
              <a:gs pos="100000">
                <a:srgbClr val="BDF5F6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prstClr val="white"/>
              </a:solidFill>
              <a:latin typeface="等线" panose="020F0502020204030204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A824B40-9332-4A30-B3A1-48247476776B}"/>
              </a:ext>
            </a:extLst>
          </p:cNvPr>
          <p:cNvSpPr/>
          <p:nvPr/>
        </p:nvSpPr>
        <p:spPr>
          <a:xfrm>
            <a:off x="801845" y="344414"/>
            <a:ext cx="2258642" cy="400202"/>
          </a:xfrm>
          <a:prstGeom prst="rect">
            <a:avLst/>
          </a:prstGeom>
        </p:spPr>
        <p:txBody>
          <a:bodyPr wrap="none" rtlCol="0">
            <a:normAutofit/>
          </a:bodyPr>
          <a:lstStyle/>
          <a:p>
            <a:r>
              <a:rPr lang="en-US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Light"/>
                <a:ea typeface="思源黑体 CN Light" panose="020B0300000000000000" pitchFamily="34" charset="-122"/>
                <a:cs typeface="+mn-ea"/>
              </a:rPr>
              <a:t>Use case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DCF5F3DF-08E0-40C0-B685-BBD0666D3582}"/>
              </a:ext>
            </a:extLst>
          </p:cNvPr>
          <p:cNvCxnSpPr/>
          <p:nvPr/>
        </p:nvCxnSpPr>
        <p:spPr>
          <a:xfrm>
            <a:off x="874713" y="800100"/>
            <a:ext cx="1044257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54F8E87A-A4EA-8488-3896-AB26F6788F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084"/>
          <a:stretch/>
        </p:blipFill>
        <p:spPr>
          <a:xfrm>
            <a:off x="1104094" y="1384894"/>
            <a:ext cx="4405081" cy="467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8557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Tm="3000">
        <p15:prstTrans prst="peelOff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E5BB67E8-66CB-4855-8BC9-AEC469DC0B36}"/>
              </a:ext>
            </a:extLst>
          </p:cNvPr>
          <p:cNvSpPr/>
          <p:nvPr/>
        </p:nvSpPr>
        <p:spPr>
          <a:xfrm>
            <a:off x="0" y="0"/>
            <a:ext cx="12192000" cy="1828800"/>
          </a:xfrm>
          <a:custGeom>
            <a:avLst/>
            <a:gdLst>
              <a:gd name="connsiteX0" fmla="*/ 0 w 12192000"/>
              <a:gd name="connsiteY0" fmla="*/ 0 h 2313817"/>
              <a:gd name="connsiteX1" fmla="*/ 12192000 w 12192000"/>
              <a:gd name="connsiteY1" fmla="*/ 0 h 2313817"/>
              <a:gd name="connsiteX2" fmla="*/ 12192000 w 12192000"/>
              <a:gd name="connsiteY2" fmla="*/ 1842655 h 2313817"/>
              <a:gd name="connsiteX3" fmla="*/ 8825345 w 12192000"/>
              <a:gd name="connsiteY3" fmla="*/ 1413163 h 2313817"/>
              <a:gd name="connsiteX4" fmla="*/ 5888182 w 12192000"/>
              <a:gd name="connsiteY4" fmla="*/ 2313709 h 2313817"/>
              <a:gd name="connsiteX5" fmla="*/ 2798618 w 12192000"/>
              <a:gd name="connsiteY5" fmla="*/ 1413164 h 2313817"/>
              <a:gd name="connsiteX6" fmla="*/ 0 w 12192000"/>
              <a:gd name="connsiteY6" fmla="*/ 1842655 h 2313817"/>
              <a:gd name="connsiteX7" fmla="*/ 0 w 12192000"/>
              <a:gd name="connsiteY7" fmla="*/ 0 h 231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313817">
                <a:moveTo>
                  <a:pt x="0" y="0"/>
                </a:moveTo>
                <a:lnTo>
                  <a:pt x="12192000" y="0"/>
                </a:lnTo>
                <a:lnTo>
                  <a:pt x="12192000" y="1842655"/>
                </a:lnTo>
                <a:cubicBezTo>
                  <a:pt x="11580091" y="2302164"/>
                  <a:pt x="9889835" y="1417781"/>
                  <a:pt x="8825345" y="1413163"/>
                </a:cubicBezTo>
                <a:cubicBezTo>
                  <a:pt x="7760855" y="1408545"/>
                  <a:pt x="6786418" y="2302163"/>
                  <a:pt x="5888182" y="2313709"/>
                </a:cubicBezTo>
                <a:cubicBezTo>
                  <a:pt x="4989946" y="2325255"/>
                  <a:pt x="3879273" y="1415473"/>
                  <a:pt x="2798618" y="1413164"/>
                </a:cubicBezTo>
                <a:cubicBezTo>
                  <a:pt x="1717963" y="1410855"/>
                  <a:pt x="1126837" y="2184400"/>
                  <a:pt x="0" y="1842655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4BDF6">
                  <a:alpha val="80000"/>
                </a:srgbClr>
              </a:gs>
              <a:gs pos="100000">
                <a:srgbClr val="BDF5F6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AC3BAF-7E61-1FB6-512B-F3AACEFCA202}"/>
              </a:ext>
            </a:extLst>
          </p:cNvPr>
          <p:cNvSpPr txBox="1"/>
          <p:nvPr/>
        </p:nvSpPr>
        <p:spPr>
          <a:xfrm>
            <a:off x="126241" y="497722"/>
            <a:ext cx="609372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思源黑体 Light"/>
                <a:ea typeface="思源黑体 CN Light" panose="020B0300000000000000" pitchFamily="34" charset="-122"/>
              </a:rPr>
              <a:t>Project</a:t>
            </a:r>
            <a:r>
              <a:rPr 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b="1" dirty="0">
                <a:solidFill>
                  <a:srgbClr val="002060"/>
                </a:solidFill>
                <a:latin typeface="思源黑体 Light"/>
                <a:ea typeface="思源黑体 CN Light" panose="020B0300000000000000" pitchFamily="34" charset="-122"/>
              </a:rPr>
              <a:t>Description</a:t>
            </a:r>
            <a:r>
              <a:rPr 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grpSp>
        <p:nvGrpSpPr>
          <p:cNvPr id="5" name="组合 1">
            <a:extLst>
              <a:ext uri="{FF2B5EF4-FFF2-40B4-BE49-F238E27FC236}">
                <a16:creationId xmlns:a16="http://schemas.microsoft.com/office/drawing/2014/main" id="{619D785F-0CDC-84C8-3B3E-7E15AF47C0B8}"/>
              </a:ext>
            </a:extLst>
          </p:cNvPr>
          <p:cNvGrpSpPr/>
          <p:nvPr/>
        </p:nvGrpSpPr>
        <p:grpSpPr>
          <a:xfrm>
            <a:off x="5133428" y="2073004"/>
            <a:ext cx="1716427" cy="1715807"/>
            <a:chOff x="1200760" y="3842075"/>
            <a:chExt cx="1784148" cy="1784148"/>
          </a:xfrm>
          <a:effectLst/>
        </p:grpSpPr>
        <p:sp>
          <p:nvSpPr>
            <p:cNvPr id="6" name="椭圆 2">
              <a:extLst>
                <a:ext uri="{FF2B5EF4-FFF2-40B4-BE49-F238E27FC236}">
                  <a16:creationId xmlns:a16="http://schemas.microsoft.com/office/drawing/2014/main" id="{4E65B433-C3C3-6DCB-A5B9-90E2D1823B4D}"/>
                </a:ext>
              </a:extLst>
            </p:cNvPr>
            <p:cNvSpPr/>
            <p:nvPr/>
          </p:nvSpPr>
          <p:spPr>
            <a:xfrm>
              <a:off x="1200760" y="3842075"/>
              <a:ext cx="1784148" cy="1784148"/>
            </a:xfrm>
            <a:prstGeom prst="ellipse">
              <a:avLst/>
            </a:prstGeom>
            <a:solidFill>
              <a:srgbClr val="44BDF6"/>
            </a:solidFill>
            <a:ln w="28575">
              <a:solidFill>
                <a:srgbClr val="FFFFFF"/>
              </a:solidFill>
              <a:rou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</a:endParaRPr>
            </a:p>
          </p:txBody>
        </p:sp>
        <p:sp>
          <p:nvSpPr>
            <p:cNvPr id="8" name="椭圆 3">
              <a:extLst>
                <a:ext uri="{FF2B5EF4-FFF2-40B4-BE49-F238E27FC236}">
                  <a16:creationId xmlns:a16="http://schemas.microsoft.com/office/drawing/2014/main" id="{79DC55E0-04C2-0BB1-3444-B2D535E45B19}"/>
                </a:ext>
              </a:extLst>
            </p:cNvPr>
            <p:cNvSpPr/>
            <p:nvPr/>
          </p:nvSpPr>
          <p:spPr>
            <a:xfrm>
              <a:off x="1553638" y="4194954"/>
              <a:ext cx="1078391" cy="1078389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  <a:rou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</a:endParaRPr>
            </a:p>
          </p:txBody>
        </p:sp>
      </p:grpSp>
      <p:grpSp>
        <p:nvGrpSpPr>
          <p:cNvPr id="9" name="组合 4">
            <a:extLst>
              <a:ext uri="{FF2B5EF4-FFF2-40B4-BE49-F238E27FC236}">
                <a16:creationId xmlns:a16="http://schemas.microsoft.com/office/drawing/2014/main" id="{B9A11E7A-0648-3A88-710F-5C2D554BC61E}"/>
              </a:ext>
            </a:extLst>
          </p:cNvPr>
          <p:cNvGrpSpPr/>
          <p:nvPr/>
        </p:nvGrpSpPr>
        <p:grpSpPr>
          <a:xfrm>
            <a:off x="4170857" y="3726526"/>
            <a:ext cx="1530719" cy="1530166"/>
            <a:chOff x="1200760" y="3842075"/>
            <a:chExt cx="1784148" cy="1784148"/>
          </a:xfrm>
        </p:grpSpPr>
        <p:sp>
          <p:nvSpPr>
            <p:cNvPr id="10" name="椭圆 5">
              <a:extLst>
                <a:ext uri="{FF2B5EF4-FFF2-40B4-BE49-F238E27FC236}">
                  <a16:creationId xmlns:a16="http://schemas.microsoft.com/office/drawing/2014/main" id="{0E4E2A13-E771-598A-140A-77B4B2FCC7F0}"/>
                </a:ext>
              </a:extLst>
            </p:cNvPr>
            <p:cNvSpPr/>
            <p:nvPr/>
          </p:nvSpPr>
          <p:spPr>
            <a:xfrm>
              <a:off x="1200760" y="3842075"/>
              <a:ext cx="1784148" cy="1784148"/>
            </a:xfrm>
            <a:prstGeom prst="ellipse">
              <a:avLst/>
            </a:prstGeom>
            <a:solidFill>
              <a:srgbClr val="1252EC"/>
            </a:solidFill>
            <a:ln w="28575">
              <a:solidFill>
                <a:srgbClr val="FFFFFF"/>
              </a:solidFill>
              <a:rou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</a:endParaRPr>
            </a:p>
          </p:txBody>
        </p:sp>
        <p:sp>
          <p:nvSpPr>
            <p:cNvPr id="11" name="椭圆 6">
              <a:extLst>
                <a:ext uri="{FF2B5EF4-FFF2-40B4-BE49-F238E27FC236}">
                  <a16:creationId xmlns:a16="http://schemas.microsoft.com/office/drawing/2014/main" id="{25697D1C-9E92-E7B4-64D0-9536735DF3F4}"/>
                </a:ext>
              </a:extLst>
            </p:cNvPr>
            <p:cNvSpPr/>
            <p:nvPr/>
          </p:nvSpPr>
          <p:spPr>
            <a:xfrm>
              <a:off x="1546213" y="4187529"/>
              <a:ext cx="1093241" cy="109324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  <a:rou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</a:endParaRPr>
            </a:p>
          </p:txBody>
        </p:sp>
      </p:grpSp>
      <p:grpSp>
        <p:nvGrpSpPr>
          <p:cNvPr id="12" name="组合 7">
            <a:extLst>
              <a:ext uri="{FF2B5EF4-FFF2-40B4-BE49-F238E27FC236}">
                <a16:creationId xmlns:a16="http://schemas.microsoft.com/office/drawing/2014/main" id="{A8950CA7-032E-38B7-28AA-FF306ADF69B8}"/>
              </a:ext>
            </a:extLst>
          </p:cNvPr>
          <p:cNvGrpSpPr/>
          <p:nvPr/>
        </p:nvGrpSpPr>
        <p:grpSpPr>
          <a:xfrm>
            <a:off x="5727993" y="4676029"/>
            <a:ext cx="1473850" cy="1473316"/>
            <a:chOff x="1200760" y="3842075"/>
            <a:chExt cx="1784148" cy="1784148"/>
          </a:xfrm>
        </p:grpSpPr>
        <p:sp>
          <p:nvSpPr>
            <p:cNvPr id="13" name="椭圆 8">
              <a:extLst>
                <a:ext uri="{FF2B5EF4-FFF2-40B4-BE49-F238E27FC236}">
                  <a16:creationId xmlns:a16="http://schemas.microsoft.com/office/drawing/2014/main" id="{CF7F5CA8-2EDE-9013-0EB4-E1A2EE5FD94D}"/>
                </a:ext>
              </a:extLst>
            </p:cNvPr>
            <p:cNvSpPr/>
            <p:nvPr/>
          </p:nvSpPr>
          <p:spPr>
            <a:xfrm>
              <a:off x="1200760" y="3842075"/>
              <a:ext cx="1784148" cy="1784148"/>
            </a:xfrm>
            <a:prstGeom prst="ellipse">
              <a:avLst/>
            </a:prstGeom>
            <a:solidFill>
              <a:srgbClr val="44BDF6"/>
            </a:solidFill>
            <a:ln w="28575">
              <a:solidFill>
                <a:srgbClr val="FFFFFF"/>
              </a:solidFill>
              <a:rou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</a:endParaRPr>
            </a:p>
          </p:txBody>
        </p:sp>
        <p:sp>
          <p:nvSpPr>
            <p:cNvPr id="14" name="椭圆 9">
              <a:extLst>
                <a:ext uri="{FF2B5EF4-FFF2-40B4-BE49-F238E27FC236}">
                  <a16:creationId xmlns:a16="http://schemas.microsoft.com/office/drawing/2014/main" id="{2EB9C0F4-26F0-043D-01E9-15C97D0C5D7D}"/>
                </a:ext>
              </a:extLst>
            </p:cNvPr>
            <p:cNvSpPr/>
            <p:nvPr/>
          </p:nvSpPr>
          <p:spPr>
            <a:xfrm>
              <a:off x="1555816" y="4197133"/>
              <a:ext cx="1074033" cy="1074033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  <a:rou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</a:endParaRPr>
            </a:p>
          </p:txBody>
        </p:sp>
      </p:grpSp>
      <p:sp>
        <p:nvSpPr>
          <p:cNvPr id="15" name="TextBox 13">
            <a:extLst>
              <a:ext uri="{FF2B5EF4-FFF2-40B4-BE49-F238E27FC236}">
                <a16:creationId xmlns:a16="http://schemas.microsoft.com/office/drawing/2014/main" id="{AF7316C4-B67C-9E8A-7083-9E90BAB1D183}"/>
              </a:ext>
            </a:extLst>
          </p:cNvPr>
          <p:cNvSpPr txBox="1"/>
          <p:nvPr/>
        </p:nvSpPr>
        <p:spPr>
          <a:xfrm>
            <a:off x="4485397" y="4091042"/>
            <a:ext cx="856158" cy="83099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4800" b="1">
                <a:solidFill>
                  <a:srgbClr val="0865A0"/>
                </a:solidFill>
                <a:latin typeface="字魂59号-创粗黑" pitchFamily="2" charset="-122"/>
                <a:ea typeface="字魂59号-创粗黑" pitchFamily="2" charset="-122"/>
              </a:defRPr>
            </a:lvl1pPr>
          </a:lstStyle>
          <a:p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C3E603D6-02EE-13AF-0EED-4EB6F22CAE7E}"/>
              </a:ext>
            </a:extLst>
          </p:cNvPr>
          <p:cNvSpPr txBox="1"/>
          <p:nvPr/>
        </p:nvSpPr>
        <p:spPr>
          <a:xfrm>
            <a:off x="5966888" y="4955932"/>
            <a:ext cx="948541" cy="830997"/>
          </a:xfrm>
          <a:prstGeom prst="rect">
            <a:avLst/>
          </a:prstGeom>
          <a:noFill/>
          <a:effectLst/>
        </p:spPr>
        <p:txBody>
          <a:bodyPr wrap="square" rtlCol="0">
            <a:normAutofit/>
          </a:bodyPr>
          <a:lstStyle>
            <a:defPPr>
              <a:defRPr lang="zh-CN"/>
            </a:defPPr>
            <a:lvl1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4800" b="1">
                <a:solidFill>
                  <a:srgbClr val="0865A0"/>
                </a:solidFill>
                <a:latin typeface="字魂59号-创粗黑" pitchFamily="2" charset="-122"/>
                <a:ea typeface="字魂59号-创粗黑" pitchFamily="2" charset="-122"/>
              </a:defRPr>
            </a:lvl1pPr>
          </a:lstStyle>
          <a:p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7" name="组合 12">
            <a:extLst>
              <a:ext uri="{FF2B5EF4-FFF2-40B4-BE49-F238E27FC236}">
                <a16:creationId xmlns:a16="http://schemas.microsoft.com/office/drawing/2014/main" id="{0F3F9C4A-F7B4-3CF5-4677-2D89EC87776F}"/>
              </a:ext>
            </a:extLst>
          </p:cNvPr>
          <p:cNvGrpSpPr/>
          <p:nvPr/>
        </p:nvGrpSpPr>
        <p:grpSpPr>
          <a:xfrm>
            <a:off x="1039577" y="4450619"/>
            <a:ext cx="3199849" cy="450819"/>
            <a:chOff x="1343672" y="5581459"/>
            <a:chExt cx="3199849" cy="450819"/>
          </a:xfrm>
        </p:grpSpPr>
        <p:cxnSp>
          <p:nvCxnSpPr>
            <p:cNvPr id="18" name="直接连接符 13">
              <a:extLst>
                <a:ext uri="{FF2B5EF4-FFF2-40B4-BE49-F238E27FC236}">
                  <a16:creationId xmlns:a16="http://schemas.microsoft.com/office/drawing/2014/main" id="{4E074B26-4994-7429-322F-5676D40D37E7}"/>
                </a:ext>
              </a:extLst>
            </p:cNvPr>
            <p:cNvCxnSpPr/>
            <p:nvPr/>
          </p:nvCxnSpPr>
          <p:spPr bwMode="auto">
            <a:xfrm flipH="1" flipV="1">
              <a:off x="4123701" y="5689801"/>
              <a:ext cx="419820" cy="342477"/>
            </a:xfrm>
            <a:prstGeom prst="line">
              <a:avLst/>
            </a:prstGeom>
            <a:solidFill>
              <a:srgbClr val="0865A0"/>
            </a:solidFill>
            <a:ln w="9525" cap="flat" cmpd="sng" algn="ctr">
              <a:solidFill>
                <a:srgbClr val="0865A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直接连接符 14">
              <a:extLst>
                <a:ext uri="{FF2B5EF4-FFF2-40B4-BE49-F238E27FC236}">
                  <a16:creationId xmlns:a16="http://schemas.microsoft.com/office/drawing/2014/main" id="{E0F33E42-A0B0-120E-B946-31A001FEDC82}"/>
                </a:ext>
              </a:extLst>
            </p:cNvPr>
            <p:cNvCxnSpPr/>
            <p:nvPr/>
          </p:nvCxnSpPr>
          <p:spPr bwMode="auto">
            <a:xfrm>
              <a:off x="1599286" y="5689801"/>
              <a:ext cx="2524415" cy="0"/>
            </a:xfrm>
            <a:prstGeom prst="line">
              <a:avLst/>
            </a:prstGeom>
            <a:solidFill>
              <a:srgbClr val="0865A0"/>
            </a:solidFill>
            <a:ln w="9525" cap="flat" cmpd="sng" algn="ctr">
              <a:solidFill>
                <a:srgbClr val="1252EC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EBC29A01-FC4D-24E5-A6C8-F0689653302C}"/>
                </a:ext>
              </a:extLst>
            </p:cNvPr>
            <p:cNvSpPr>
              <a:spLocks noEditPoints="1"/>
            </p:cNvSpPr>
            <p:nvPr/>
          </p:nvSpPr>
          <p:spPr bwMode="auto">
            <a:xfrm flipH="1" flipV="1">
              <a:off x="1343672" y="5581459"/>
              <a:ext cx="217788" cy="216684"/>
            </a:xfrm>
            <a:custGeom>
              <a:avLst/>
              <a:gdLst>
                <a:gd name="T0" fmla="*/ 88 w 176"/>
                <a:gd name="T1" fmla="*/ 0 h 176"/>
                <a:gd name="T2" fmla="*/ 0 w 176"/>
                <a:gd name="T3" fmla="*/ 88 h 176"/>
                <a:gd name="T4" fmla="*/ 88 w 176"/>
                <a:gd name="T5" fmla="*/ 176 h 176"/>
                <a:gd name="T6" fmla="*/ 176 w 176"/>
                <a:gd name="T7" fmla="*/ 88 h 176"/>
                <a:gd name="T8" fmla="*/ 88 w 176"/>
                <a:gd name="T9" fmla="*/ 0 h 176"/>
                <a:gd name="T10" fmla="*/ 88 w 176"/>
                <a:gd name="T11" fmla="*/ 133 h 176"/>
                <a:gd name="T12" fmla="*/ 42 w 176"/>
                <a:gd name="T13" fmla="*/ 88 h 176"/>
                <a:gd name="T14" fmla="*/ 88 w 176"/>
                <a:gd name="T15" fmla="*/ 42 h 176"/>
                <a:gd name="T16" fmla="*/ 134 w 176"/>
                <a:gd name="T17" fmla="*/ 88 h 176"/>
                <a:gd name="T18" fmla="*/ 88 w 176"/>
                <a:gd name="T19" fmla="*/ 13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176">
                  <a:moveTo>
                    <a:pt x="88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6"/>
                    <a:pt x="88" y="176"/>
                  </a:cubicBezTo>
                  <a:cubicBezTo>
                    <a:pt x="137" y="176"/>
                    <a:pt x="176" y="136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close/>
                  <a:moveTo>
                    <a:pt x="88" y="133"/>
                  </a:moveTo>
                  <a:cubicBezTo>
                    <a:pt x="63" y="133"/>
                    <a:pt x="42" y="113"/>
                    <a:pt x="42" y="88"/>
                  </a:cubicBezTo>
                  <a:cubicBezTo>
                    <a:pt x="42" y="63"/>
                    <a:pt x="63" y="42"/>
                    <a:pt x="88" y="42"/>
                  </a:cubicBezTo>
                  <a:cubicBezTo>
                    <a:pt x="113" y="42"/>
                    <a:pt x="134" y="63"/>
                    <a:pt x="134" y="88"/>
                  </a:cubicBezTo>
                  <a:cubicBezTo>
                    <a:pt x="134" y="113"/>
                    <a:pt x="113" y="133"/>
                    <a:pt x="88" y="133"/>
                  </a:cubicBezTo>
                  <a:close/>
                </a:path>
              </a:pathLst>
            </a:custGeom>
            <a:solidFill>
              <a:srgbClr val="1252E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</a:endParaRPr>
            </a:p>
          </p:txBody>
        </p:sp>
      </p:grpSp>
      <p:sp>
        <p:nvSpPr>
          <p:cNvPr id="21" name="TextBox 13">
            <a:extLst>
              <a:ext uri="{FF2B5EF4-FFF2-40B4-BE49-F238E27FC236}">
                <a16:creationId xmlns:a16="http://schemas.microsoft.com/office/drawing/2014/main" id="{6364EDB2-A6E6-2279-FE9D-2F668762D454}"/>
              </a:ext>
            </a:extLst>
          </p:cNvPr>
          <p:cNvSpPr txBox="1"/>
          <p:nvPr/>
        </p:nvSpPr>
        <p:spPr>
          <a:xfrm>
            <a:off x="5465629" y="2473145"/>
            <a:ext cx="969047" cy="83099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4800" b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/>
                <a:ea typeface="Source Han Sans SC"/>
              </a:rPr>
              <a:t>1</a:t>
            </a:r>
            <a:endParaRPr lang="zh-CN" altLang="en-US" sz="4800" b="1">
              <a:solidFill>
                <a:schemeClr val="tx1">
                  <a:lumMod val="75000"/>
                  <a:lumOff val="25000"/>
                </a:schemeClr>
              </a:solidFill>
              <a:latin typeface="字魂59号-创粗黑" pitchFamily="2" charset="-122"/>
              <a:ea typeface="字魂59号-创粗黑" pitchFamily="2" charset="-122"/>
            </a:endParaRPr>
          </a:p>
        </p:txBody>
      </p:sp>
      <p:grpSp>
        <p:nvGrpSpPr>
          <p:cNvPr id="22" name="组合 17">
            <a:extLst>
              <a:ext uri="{FF2B5EF4-FFF2-40B4-BE49-F238E27FC236}">
                <a16:creationId xmlns:a16="http://schemas.microsoft.com/office/drawing/2014/main" id="{8A3FE242-F163-ED3A-AAC0-ED8883B247E6}"/>
              </a:ext>
            </a:extLst>
          </p:cNvPr>
          <p:cNvGrpSpPr/>
          <p:nvPr/>
        </p:nvGrpSpPr>
        <p:grpSpPr>
          <a:xfrm rot="10800000">
            <a:off x="6815820" y="3281056"/>
            <a:ext cx="4237526" cy="450819"/>
            <a:chOff x="305995" y="5581459"/>
            <a:chExt cx="4237526" cy="450819"/>
          </a:xfrm>
          <a:solidFill>
            <a:srgbClr val="44BDF6"/>
          </a:solidFill>
        </p:grpSpPr>
        <p:cxnSp>
          <p:nvCxnSpPr>
            <p:cNvPr id="23" name="直接连接符 18">
              <a:extLst>
                <a:ext uri="{FF2B5EF4-FFF2-40B4-BE49-F238E27FC236}">
                  <a16:creationId xmlns:a16="http://schemas.microsoft.com/office/drawing/2014/main" id="{C60470F3-18AF-776C-FF65-085368C4344E}"/>
                </a:ext>
              </a:extLst>
            </p:cNvPr>
            <p:cNvCxnSpPr/>
            <p:nvPr/>
          </p:nvCxnSpPr>
          <p:spPr bwMode="auto">
            <a:xfrm flipH="1" flipV="1">
              <a:off x="4123701" y="5689801"/>
              <a:ext cx="419820" cy="342477"/>
            </a:xfrm>
            <a:prstGeom prst="line">
              <a:avLst/>
            </a:prstGeom>
            <a:grpFill/>
            <a:ln w="9525" cap="flat" cmpd="sng" algn="ctr">
              <a:solidFill>
                <a:srgbClr val="0865A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直接连接符 19">
              <a:extLst>
                <a:ext uri="{FF2B5EF4-FFF2-40B4-BE49-F238E27FC236}">
                  <a16:creationId xmlns:a16="http://schemas.microsoft.com/office/drawing/2014/main" id="{68F8C4CA-B9AA-3E41-9A54-8A3EB3A22EBE}"/>
                </a:ext>
              </a:extLst>
            </p:cNvPr>
            <p:cNvCxnSpPr/>
            <p:nvPr/>
          </p:nvCxnSpPr>
          <p:spPr bwMode="auto">
            <a:xfrm rot="10800000" flipH="1">
              <a:off x="523783" y="5689801"/>
              <a:ext cx="3599918" cy="0"/>
            </a:xfrm>
            <a:prstGeom prst="line">
              <a:avLst/>
            </a:prstGeom>
            <a:grpFill/>
            <a:ln w="9525" cap="flat" cmpd="sng" algn="ctr">
              <a:solidFill>
                <a:srgbClr val="44BDF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0D5501B2-0FE7-7AB6-0813-C31E1624B979}"/>
                </a:ext>
              </a:extLst>
            </p:cNvPr>
            <p:cNvSpPr>
              <a:spLocks noEditPoints="1"/>
            </p:cNvSpPr>
            <p:nvPr/>
          </p:nvSpPr>
          <p:spPr bwMode="auto">
            <a:xfrm flipH="1" flipV="1">
              <a:off x="305995" y="5581459"/>
              <a:ext cx="217788" cy="216684"/>
            </a:xfrm>
            <a:custGeom>
              <a:avLst/>
              <a:gdLst>
                <a:gd name="T0" fmla="*/ 88 w 176"/>
                <a:gd name="T1" fmla="*/ 0 h 176"/>
                <a:gd name="T2" fmla="*/ 0 w 176"/>
                <a:gd name="T3" fmla="*/ 88 h 176"/>
                <a:gd name="T4" fmla="*/ 88 w 176"/>
                <a:gd name="T5" fmla="*/ 176 h 176"/>
                <a:gd name="T6" fmla="*/ 176 w 176"/>
                <a:gd name="T7" fmla="*/ 88 h 176"/>
                <a:gd name="T8" fmla="*/ 88 w 176"/>
                <a:gd name="T9" fmla="*/ 0 h 176"/>
                <a:gd name="T10" fmla="*/ 88 w 176"/>
                <a:gd name="T11" fmla="*/ 133 h 176"/>
                <a:gd name="T12" fmla="*/ 42 w 176"/>
                <a:gd name="T13" fmla="*/ 88 h 176"/>
                <a:gd name="T14" fmla="*/ 88 w 176"/>
                <a:gd name="T15" fmla="*/ 42 h 176"/>
                <a:gd name="T16" fmla="*/ 134 w 176"/>
                <a:gd name="T17" fmla="*/ 88 h 176"/>
                <a:gd name="T18" fmla="*/ 88 w 176"/>
                <a:gd name="T19" fmla="*/ 13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176">
                  <a:moveTo>
                    <a:pt x="88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6"/>
                    <a:pt x="88" y="176"/>
                  </a:cubicBezTo>
                  <a:cubicBezTo>
                    <a:pt x="137" y="176"/>
                    <a:pt x="176" y="136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close/>
                  <a:moveTo>
                    <a:pt x="88" y="133"/>
                  </a:moveTo>
                  <a:cubicBezTo>
                    <a:pt x="63" y="133"/>
                    <a:pt x="42" y="113"/>
                    <a:pt x="42" y="88"/>
                  </a:cubicBezTo>
                  <a:cubicBezTo>
                    <a:pt x="42" y="63"/>
                    <a:pt x="63" y="42"/>
                    <a:pt x="88" y="42"/>
                  </a:cubicBezTo>
                  <a:cubicBezTo>
                    <a:pt x="113" y="42"/>
                    <a:pt x="134" y="63"/>
                    <a:pt x="134" y="88"/>
                  </a:cubicBezTo>
                  <a:cubicBezTo>
                    <a:pt x="134" y="113"/>
                    <a:pt x="113" y="133"/>
                    <a:pt x="88" y="1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</a:endParaRPr>
            </a:p>
          </p:txBody>
        </p:sp>
      </p:grpSp>
      <p:cxnSp>
        <p:nvCxnSpPr>
          <p:cNvPr id="26" name="直接连接符 22">
            <a:extLst>
              <a:ext uri="{FF2B5EF4-FFF2-40B4-BE49-F238E27FC236}">
                <a16:creationId xmlns:a16="http://schemas.microsoft.com/office/drawing/2014/main" id="{BEA35756-9A45-C982-33A5-080439B5210E}"/>
              </a:ext>
            </a:extLst>
          </p:cNvPr>
          <p:cNvCxnSpPr/>
          <p:nvPr/>
        </p:nvCxnSpPr>
        <p:spPr bwMode="auto">
          <a:xfrm>
            <a:off x="6908536" y="6139042"/>
            <a:ext cx="641001" cy="595165"/>
          </a:xfrm>
          <a:prstGeom prst="line">
            <a:avLst/>
          </a:prstGeom>
          <a:solidFill>
            <a:srgbClr val="0865A0"/>
          </a:solidFill>
          <a:ln w="9525" cap="flat" cmpd="sng" algn="ctr">
            <a:solidFill>
              <a:srgbClr val="0865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接连接符 23">
            <a:extLst>
              <a:ext uri="{FF2B5EF4-FFF2-40B4-BE49-F238E27FC236}">
                <a16:creationId xmlns:a16="http://schemas.microsoft.com/office/drawing/2014/main" id="{5615B0C0-6A3E-412D-4509-926BF634E669}"/>
              </a:ext>
            </a:extLst>
          </p:cNvPr>
          <p:cNvCxnSpPr/>
          <p:nvPr/>
        </p:nvCxnSpPr>
        <p:spPr bwMode="auto">
          <a:xfrm flipH="1">
            <a:off x="7549538" y="6734208"/>
            <a:ext cx="3217780" cy="0"/>
          </a:xfrm>
          <a:prstGeom prst="line">
            <a:avLst/>
          </a:prstGeom>
          <a:solidFill>
            <a:srgbClr val="0865A0"/>
          </a:solidFill>
          <a:ln w="9525" cap="flat" cmpd="sng" algn="ctr">
            <a:solidFill>
              <a:srgbClr val="44BDF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Freeform 16">
            <a:extLst>
              <a:ext uri="{FF2B5EF4-FFF2-40B4-BE49-F238E27FC236}">
                <a16:creationId xmlns:a16="http://schemas.microsoft.com/office/drawing/2014/main" id="{B5765C1E-BCD0-9350-EA4C-B74581076F43}"/>
              </a:ext>
            </a:extLst>
          </p:cNvPr>
          <p:cNvSpPr>
            <a:spLocks noEditPoints="1"/>
          </p:cNvSpPr>
          <p:nvPr/>
        </p:nvSpPr>
        <p:spPr bwMode="auto">
          <a:xfrm rot="10800000" flipH="1" flipV="1">
            <a:off x="10767318" y="6625866"/>
            <a:ext cx="217788" cy="216684"/>
          </a:xfrm>
          <a:custGeom>
            <a:avLst/>
            <a:gdLst>
              <a:gd name="T0" fmla="*/ 88 w 176"/>
              <a:gd name="T1" fmla="*/ 0 h 176"/>
              <a:gd name="T2" fmla="*/ 0 w 176"/>
              <a:gd name="T3" fmla="*/ 88 h 176"/>
              <a:gd name="T4" fmla="*/ 88 w 176"/>
              <a:gd name="T5" fmla="*/ 176 h 176"/>
              <a:gd name="T6" fmla="*/ 176 w 176"/>
              <a:gd name="T7" fmla="*/ 88 h 176"/>
              <a:gd name="T8" fmla="*/ 88 w 176"/>
              <a:gd name="T9" fmla="*/ 0 h 176"/>
              <a:gd name="T10" fmla="*/ 88 w 176"/>
              <a:gd name="T11" fmla="*/ 133 h 176"/>
              <a:gd name="T12" fmla="*/ 42 w 176"/>
              <a:gd name="T13" fmla="*/ 88 h 176"/>
              <a:gd name="T14" fmla="*/ 88 w 176"/>
              <a:gd name="T15" fmla="*/ 42 h 176"/>
              <a:gd name="T16" fmla="*/ 134 w 176"/>
              <a:gd name="T17" fmla="*/ 88 h 176"/>
              <a:gd name="T18" fmla="*/ 88 w 176"/>
              <a:gd name="T19" fmla="*/ 133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6" h="176"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6"/>
                  <a:pt x="39" y="176"/>
                  <a:pt x="88" y="176"/>
                </a:cubicBezTo>
                <a:cubicBezTo>
                  <a:pt x="137" y="176"/>
                  <a:pt x="176" y="136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88" y="133"/>
                </a:moveTo>
                <a:cubicBezTo>
                  <a:pt x="63" y="133"/>
                  <a:pt x="42" y="113"/>
                  <a:pt x="42" y="88"/>
                </a:cubicBezTo>
                <a:cubicBezTo>
                  <a:pt x="42" y="63"/>
                  <a:pt x="63" y="42"/>
                  <a:pt x="88" y="42"/>
                </a:cubicBezTo>
                <a:cubicBezTo>
                  <a:pt x="113" y="42"/>
                  <a:pt x="134" y="63"/>
                  <a:pt x="134" y="88"/>
                </a:cubicBezTo>
                <a:cubicBezTo>
                  <a:pt x="134" y="113"/>
                  <a:pt x="113" y="133"/>
                  <a:pt x="88" y="133"/>
                </a:cubicBezTo>
                <a:close/>
              </a:path>
            </a:pathLst>
          </a:custGeom>
          <a:solidFill>
            <a:srgbClr val="44BDF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itchFamily="2" charset="-122"/>
            </a:endParaRPr>
          </a:p>
        </p:txBody>
      </p:sp>
      <p:grpSp>
        <p:nvGrpSpPr>
          <p:cNvPr id="29" name="组合 25">
            <a:extLst>
              <a:ext uri="{FF2B5EF4-FFF2-40B4-BE49-F238E27FC236}">
                <a16:creationId xmlns:a16="http://schemas.microsoft.com/office/drawing/2014/main" id="{830A57E8-0D20-CC21-920B-3944D52D5418}"/>
              </a:ext>
            </a:extLst>
          </p:cNvPr>
          <p:cNvGrpSpPr/>
          <p:nvPr/>
        </p:nvGrpSpPr>
        <p:grpSpPr>
          <a:xfrm>
            <a:off x="217226" y="1813934"/>
            <a:ext cx="4505852" cy="3115126"/>
            <a:chOff x="686893" y="4334708"/>
            <a:chExt cx="3771874" cy="1325948"/>
          </a:xfrm>
        </p:grpSpPr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9378DF11-B25A-1555-79A3-52CBE0DFB6E7}"/>
                </a:ext>
              </a:extLst>
            </p:cNvPr>
            <p:cNvSpPr txBox="1"/>
            <p:nvPr/>
          </p:nvSpPr>
          <p:spPr>
            <a:xfrm>
              <a:off x="846341" y="4334708"/>
              <a:ext cx="1182067" cy="379504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r>
                <a:rPr lang="en-US" sz="2400" b="1" i="0" dirty="0">
                  <a:effectLst/>
                  <a:latin typeface="Söhne"/>
                </a:rPr>
                <a:t>Electronic Consent (e-consent)</a:t>
              </a:r>
              <a:endParaRPr lang="en-US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/>
                <a:ea typeface="Source Han Sans SC"/>
                <a:cs typeface="+mn-ea"/>
                <a:sym typeface="+mn-lt"/>
              </a:endParaRPr>
            </a:p>
          </p:txBody>
        </p:sp>
        <p:sp>
          <p:nvSpPr>
            <p:cNvPr id="31" name="矩形 27">
              <a:extLst>
                <a:ext uri="{FF2B5EF4-FFF2-40B4-BE49-F238E27FC236}">
                  <a16:creationId xmlns:a16="http://schemas.microsoft.com/office/drawing/2014/main" id="{91BBD51E-7B41-D133-5581-B21256A8879B}"/>
                </a:ext>
              </a:extLst>
            </p:cNvPr>
            <p:cNvSpPr/>
            <p:nvPr/>
          </p:nvSpPr>
          <p:spPr>
            <a:xfrm>
              <a:off x="686893" y="4519407"/>
              <a:ext cx="3771874" cy="1141249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Ø"/>
              </a:pPr>
              <a:r>
                <a:rPr lang="en-US" sz="2000" b="1" spc="-150" dirty="0">
                  <a:solidFill>
                    <a:srgbClr val="002060"/>
                  </a:solidFill>
                  <a:latin typeface="Source Han Sans SC"/>
                </a:rPr>
                <a:t>Definition</a:t>
              </a:r>
              <a:r>
                <a:rPr lang="en-US" sz="2000" spc="-150" dirty="0">
                  <a:solidFill>
                    <a:srgbClr val="002060"/>
                  </a:solidFill>
                  <a:latin typeface="Source Han Sans SC"/>
                </a:rPr>
                <a:t>: Digital methods for patient consent, with electronic signatures and revocation flexibility.</a:t>
              </a:r>
            </a:p>
            <a:p>
              <a:pPr marL="285750" indent="-285750" algn="just">
                <a:buFont typeface="Wingdings" panose="05000000000000000000" pitchFamily="2" charset="2"/>
                <a:buChar char="Ø"/>
              </a:pPr>
              <a:r>
                <a:rPr lang="en-US" sz="2000" b="1" spc="-150" dirty="0">
                  <a:solidFill>
                    <a:srgbClr val="002060"/>
                  </a:solidFill>
                  <a:latin typeface="Source Han Sans SC"/>
                </a:rPr>
                <a:t>Current Situation: </a:t>
              </a:r>
              <a:r>
                <a:rPr lang="en-US" sz="2000" spc="-150" dirty="0">
                  <a:solidFill>
                    <a:srgbClr val="002060"/>
                  </a:solidFill>
                  <a:latin typeface="Source Han Sans SC"/>
                </a:rPr>
                <a:t>Majority of e-consent models use centralized architecture.</a:t>
              </a:r>
            </a:p>
            <a:p>
              <a:pPr marL="285750" indent="-285750" algn="just">
                <a:buFont typeface="Wingdings" panose="05000000000000000000" pitchFamily="2" charset="2"/>
                <a:buChar char="Ø"/>
              </a:pPr>
              <a:r>
                <a:rPr lang="en-US" sz="2000" b="1" spc="-150" dirty="0">
                  <a:solidFill>
                    <a:srgbClr val="002060"/>
                  </a:solidFill>
                  <a:latin typeface="Source Han Sans SC"/>
                </a:rPr>
                <a:t>Trusted Third-Party</a:t>
              </a:r>
              <a:r>
                <a:rPr lang="en-US" sz="2000" spc="-150" dirty="0">
                  <a:solidFill>
                    <a:srgbClr val="002060"/>
                  </a:solidFill>
                  <a:latin typeface="Source Han Sans SC"/>
                </a:rPr>
                <a:t>: Some incorporate </a:t>
              </a:r>
            </a:p>
            <a:p>
              <a:pPr algn="just"/>
              <a:r>
                <a:rPr lang="en-US" sz="2000" spc="-150" dirty="0">
                  <a:solidFill>
                    <a:srgbClr val="002060"/>
                  </a:solidFill>
                  <a:latin typeface="Source Han Sans SC"/>
                </a:rPr>
                <a:t>        third-party delegation for consent</a:t>
              </a:r>
            </a:p>
          </p:txBody>
        </p:sp>
      </p:grpSp>
      <p:grpSp>
        <p:nvGrpSpPr>
          <p:cNvPr id="32" name="组合 28">
            <a:extLst>
              <a:ext uri="{FF2B5EF4-FFF2-40B4-BE49-F238E27FC236}">
                <a16:creationId xmlns:a16="http://schemas.microsoft.com/office/drawing/2014/main" id="{4D4260D7-0A28-6BB0-C83B-2D108D7189AB}"/>
              </a:ext>
            </a:extLst>
          </p:cNvPr>
          <p:cNvGrpSpPr/>
          <p:nvPr/>
        </p:nvGrpSpPr>
        <p:grpSpPr>
          <a:xfrm>
            <a:off x="7126610" y="1662134"/>
            <a:ext cx="4900524" cy="1461333"/>
            <a:chOff x="1202998" y="4501495"/>
            <a:chExt cx="2564159" cy="684620"/>
          </a:xfrm>
        </p:grpSpPr>
        <p:sp>
          <p:nvSpPr>
            <p:cNvPr id="33" name="TextBox 7">
              <a:extLst>
                <a:ext uri="{FF2B5EF4-FFF2-40B4-BE49-F238E27FC236}">
                  <a16:creationId xmlns:a16="http://schemas.microsoft.com/office/drawing/2014/main" id="{FA62C499-DDAA-0217-8D8E-473559DF27B1}"/>
                </a:ext>
              </a:extLst>
            </p:cNvPr>
            <p:cNvSpPr txBox="1"/>
            <p:nvPr/>
          </p:nvSpPr>
          <p:spPr>
            <a:xfrm>
              <a:off x="1202998" y="4501495"/>
              <a:ext cx="1182067" cy="379504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r>
                <a:rPr lang="en-US" sz="2400" b="1" i="0" dirty="0">
                  <a:effectLst/>
                  <a:latin typeface="Söhne"/>
                </a:rPr>
                <a:t>Healthcare Informed Consent</a:t>
              </a:r>
              <a:endParaRPr lang="en-US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/>
                <a:ea typeface="Source Han Sans SC"/>
                <a:cs typeface="+mn-ea"/>
                <a:sym typeface="+mn-lt"/>
              </a:endParaRPr>
            </a:p>
          </p:txBody>
        </p:sp>
        <p:sp>
          <p:nvSpPr>
            <p:cNvPr id="34" name="矩形 30">
              <a:extLst>
                <a:ext uri="{FF2B5EF4-FFF2-40B4-BE49-F238E27FC236}">
                  <a16:creationId xmlns:a16="http://schemas.microsoft.com/office/drawing/2014/main" id="{4B6249B6-3B3C-FF3B-E865-FD2DC8A2F24F}"/>
                </a:ext>
              </a:extLst>
            </p:cNvPr>
            <p:cNvSpPr/>
            <p:nvPr/>
          </p:nvSpPr>
          <p:spPr>
            <a:xfrm>
              <a:off x="1202998" y="4675100"/>
              <a:ext cx="2564159" cy="51101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Ø"/>
              </a:pPr>
              <a:r>
                <a:rPr lang="en-US" sz="2000" b="1" spc="-150" dirty="0">
                  <a:solidFill>
                    <a:srgbClr val="002060"/>
                  </a:solidFill>
                  <a:latin typeface="Source Han Sans SC"/>
                </a:rPr>
                <a:t>Definition</a:t>
              </a:r>
              <a:r>
                <a:rPr lang="en-US" sz="2000" spc="-150" dirty="0">
                  <a:solidFill>
                    <a:srgbClr val="002060"/>
                  </a:solidFill>
                  <a:latin typeface="Source Han Sans SC"/>
                </a:rPr>
                <a:t>: Medical professionals informing patients about risks, benefits, and alternatives of a procedure.</a:t>
              </a:r>
            </a:p>
            <a:p>
              <a:pPr marL="285750" indent="-285750" algn="just">
                <a:buFont typeface="Wingdings" panose="05000000000000000000" pitchFamily="2" charset="2"/>
                <a:buChar char="Ø"/>
              </a:pPr>
              <a:r>
                <a:rPr lang="en-US" sz="2000" b="1" spc="-150" dirty="0">
                  <a:solidFill>
                    <a:srgbClr val="002060"/>
                  </a:solidFill>
                  <a:latin typeface="Source Han Sans SC"/>
                </a:rPr>
                <a:t>Importance</a:t>
              </a:r>
              <a:r>
                <a:rPr lang="en-US" sz="2000" spc="-150" dirty="0">
                  <a:solidFill>
                    <a:srgbClr val="002060"/>
                  </a:solidFill>
                  <a:latin typeface="Source Han Sans SC"/>
                </a:rPr>
                <a:t>: Patient's capacity for independent and voluntary decision-making is crucial.</a:t>
              </a:r>
            </a:p>
          </p:txBody>
        </p:sp>
      </p:grpSp>
      <p:grpSp>
        <p:nvGrpSpPr>
          <p:cNvPr id="35" name="组合 31">
            <a:extLst>
              <a:ext uri="{FF2B5EF4-FFF2-40B4-BE49-F238E27FC236}">
                <a16:creationId xmlns:a16="http://schemas.microsoft.com/office/drawing/2014/main" id="{2506CC8D-7803-BDCA-45E3-81BC2A4F4187}"/>
              </a:ext>
            </a:extLst>
          </p:cNvPr>
          <p:cNvGrpSpPr/>
          <p:nvPr/>
        </p:nvGrpSpPr>
        <p:grpSpPr>
          <a:xfrm>
            <a:off x="7127600" y="3874377"/>
            <a:ext cx="4737647" cy="1419509"/>
            <a:chOff x="994624" y="4393518"/>
            <a:chExt cx="2577936" cy="710561"/>
          </a:xfrm>
        </p:grpSpPr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BB09A0A8-D76A-83C1-3EE8-8F2B482201B7}"/>
                </a:ext>
              </a:extLst>
            </p:cNvPr>
            <p:cNvSpPr txBox="1"/>
            <p:nvPr/>
          </p:nvSpPr>
          <p:spPr>
            <a:xfrm>
              <a:off x="994624" y="4393518"/>
              <a:ext cx="1182067" cy="379504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r>
                <a:rPr lang="en-US" sz="2400" b="1" i="0" dirty="0">
                  <a:effectLst/>
                  <a:latin typeface="Söhne"/>
                </a:rPr>
                <a:t>Decentralized Models with Blockchain</a:t>
              </a:r>
              <a:endParaRPr lang="en-US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/>
                <a:ea typeface="Source Han Sans SC"/>
                <a:cs typeface="+mn-ea"/>
                <a:sym typeface="+mn-lt"/>
              </a:endParaRPr>
            </a:p>
          </p:txBody>
        </p:sp>
        <p:sp>
          <p:nvSpPr>
            <p:cNvPr id="37" name="矩形 33">
              <a:extLst>
                <a:ext uri="{FF2B5EF4-FFF2-40B4-BE49-F238E27FC236}">
                  <a16:creationId xmlns:a16="http://schemas.microsoft.com/office/drawing/2014/main" id="{829BCF3C-375F-A9D7-8C1A-E1ED80A579DB}"/>
                </a:ext>
              </a:extLst>
            </p:cNvPr>
            <p:cNvSpPr/>
            <p:nvPr/>
          </p:nvSpPr>
          <p:spPr>
            <a:xfrm>
              <a:off x="1008401" y="4593064"/>
              <a:ext cx="2564159" cy="51101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Ø"/>
              </a:pPr>
              <a:r>
                <a:rPr lang="en-US" sz="2000" b="1" spc="-150" dirty="0">
                  <a:solidFill>
                    <a:srgbClr val="002060"/>
                  </a:solidFill>
                  <a:latin typeface="Source Han Sans SC"/>
                </a:rPr>
                <a:t>Emerging Trends</a:t>
              </a:r>
              <a:r>
                <a:rPr lang="en-US" sz="2000" spc="-150" dirty="0">
                  <a:solidFill>
                    <a:srgbClr val="002060"/>
                  </a:solidFill>
                  <a:latin typeface="Source Han Sans SC"/>
                </a:rPr>
                <a:t>: Decentralized e-consent models utilizing blockchain technology are gaining prominence.</a:t>
              </a:r>
            </a:p>
            <a:p>
              <a:pPr marL="285750" indent="-285750" algn="just">
                <a:buFont typeface="Wingdings" panose="05000000000000000000" pitchFamily="2" charset="2"/>
                <a:buChar char="Ø"/>
              </a:pPr>
              <a:r>
                <a:rPr lang="en-US" sz="2000" b="1" spc="-150" dirty="0">
                  <a:solidFill>
                    <a:srgbClr val="002060"/>
                  </a:solidFill>
                  <a:latin typeface="Source Han Sans SC"/>
                </a:rPr>
                <a:t>Proposal</a:t>
              </a:r>
              <a:r>
                <a:rPr lang="en-US" sz="2000" spc="-150" dirty="0">
                  <a:solidFill>
                    <a:srgbClr val="002060"/>
                  </a:solidFill>
                  <a:latin typeface="Source Han Sans SC"/>
                </a:rPr>
                <a:t>: Introduce an e-consent system with a fully decentralized architecture.</a:t>
              </a:r>
            </a:p>
            <a:p>
              <a:pPr marL="285750" indent="-285750" algn="just">
                <a:buFont typeface="Wingdings" panose="05000000000000000000" pitchFamily="2" charset="2"/>
                <a:buChar char="Ø"/>
              </a:pPr>
              <a:r>
                <a:rPr lang="en-US" sz="2000" b="1" spc="-150" dirty="0">
                  <a:solidFill>
                    <a:srgbClr val="002060"/>
                  </a:solidFill>
                  <a:latin typeface="Source Han Sans SC"/>
                </a:rPr>
                <a:t>Technology Basis</a:t>
              </a:r>
              <a:r>
                <a:rPr lang="en-US" sz="2000" spc="-150" dirty="0">
                  <a:solidFill>
                    <a:srgbClr val="002060"/>
                  </a:solidFill>
                  <a:latin typeface="Source Han Sans SC"/>
                </a:rPr>
                <a:t>: Hyperledger Fabric serves as the foundation for the proposed decentralized 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81353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"/>
                            </p:stCondLst>
                            <p:childTnLst>
                              <p:par>
                                <p:cTn id="3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4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900"/>
                            </p:stCondLst>
                            <p:childTnLst>
                              <p:par>
                                <p:cTn id="5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E234E44-AE05-B6A2-E2B6-6A60CB273EBC}"/>
              </a:ext>
            </a:extLst>
          </p:cNvPr>
          <p:cNvGrpSpPr/>
          <p:nvPr/>
        </p:nvGrpSpPr>
        <p:grpSpPr>
          <a:xfrm>
            <a:off x="3324846" y="1511456"/>
            <a:ext cx="4716460" cy="4135730"/>
            <a:chOff x="3777504" y="1695503"/>
            <a:chExt cx="3971556" cy="3482545"/>
          </a:xfrm>
        </p:grpSpPr>
        <p:sp>
          <p:nvSpPr>
            <p:cNvPr id="29" name="Arc 70">
              <a:extLst>
                <a:ext uri="{FF2B5EF4-FFF2-40B4-BE49-F238E27FC236}">
                  <a16:creationId xmlns:a16="http://schemas.microsoft.com/office/drawing/2014/main" id="{D8D7C7D4-7640-49A4-98C3-E9D0F5378B7A}"/>
                </a:ext>
              </a:extLst>
            </p:cNvPr>
            <p:cNvSpPr/>
            <p:nvPr/>
          </p:nvSpPr>
          <p:spPr>
            <a:xfrm rot="2700000">
              <a:off x="4179162" y="1711056"/>
              <a:ext cx="3466992" cy="3466992"/>
            </a:xfrm>
            <a:prstGeom prst="arc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30" name="Arc 71">
              <a:extLst>
                <a:ext uri="{FF2B5EF4-FFF2-40B4-BE49-F238E27FC236}">
                  <a16:creationId xmlns:a16="http://schemas.microsoft.com/office/drawing/2014/main" id="{310B081B-D023-4346-AA1B-C19D9830CEAF}"/>
                </a:ext>
              </a:extLst>
            </p:cNvPr>
            <p:cNvSpPr/>
            <p:nvPr/>
          </p:nvSpPr>
          <p:spPr>
            <a:xfrm rot="18900000" flipH="1">
              <a:off x="3900630" y="1695503"/>
              <a:ext cx="3466992" cy="3466992"/>
            </a:xfrm>
            <a:prstGeom prst="arc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31" name="Oval 72">
              <a:extLst>
                <a:ext uri="{FF2B5EF4-FFF2-40B4-BE49-F238E27FC236}">
                  <a16:creationId xmlns:a16="http://schemas.microsoft.com/office/drawing/2014/main" id="{30220DC3-857A-4BE2-81EA-0E868EBC15CB}"/>
                </a:ext>
              </a:extLst>
            </p:cNvPr>
            <p:cNvSpPr/>
            <p:nvPr/>
          </p:nvSpPr>
          <p:spPr>
            <a:xfrm>
              <a:off x="4013448" y="2474539"/>
              <a:ext cx="235944" cy="2359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32" name="Oval 74">
              <a:extLst>
                <a:ext uri="{FF2B5EF4-FFF2-40B4-BE49-F238E27FC236}">
                  <a16:creationId xmlns:a16="http://schemas.microsoft.com/office/drawing/2014/main" id="{DF13ADF2-F4F9-4B11-9D72-EA347667C3B8}"/>
                </a:ext>
              </a:extLst>
            </p:cNvPr>
            <p:cNvSpPr/>
            <p:nvPr/>
          </p:nvSpPr>
          <p:spPr>
            <a:xfrm>
              <a:off x="3777504" y="3302246"/>
              <a:ext cx="235944" cy="2359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33" name="Oval 75">
              <a:extLst>
                <a:ext uri="{FF2B5EF4-FFF2-40B4-BE49-F238E27FC236}">
                  <a16:creationId xmlns:a16="http://schemas.microsoft.com/office/drawing/2014/main" id="{3A2EF925-57F7-4B83-82D9-BFB6695006AE}"/>
                </a:ext>
              </a:extLst>
            </p:cNvPr>
            <p:cNvSpPr/>
            <p:nvPr/>
          </p:nvSpPr>
          <p:spPr>
            <a:xfrm>
              <a:off x="4013448" y="4187075"/>
              <a:ext cx="235944" cy="235944"/>
            </a:xfrm>
            <a:prstGeom prst="ellipse">
              <a:avLst/>
            </a:prstGeom>
            <a:solidFill>
              <a:srgbClr val="44BD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34" name="Oval 76">
              <a:extLst>
                <a:ext uri="{FF2B5EF4-FFF2-40B4-BE49-F238E27FC236}">
                  <a16:creationId xmlns:a16="http://schemas.microsoft.com/office/drawing/2014/main" id="{4CB4567F-C897-4040-929D-5A7CDCE0FF0E}"/>
                </a:ext>
              </a:extLst>
            </p:cNvPr>
            <p:cNvSpPr/>
            <p:nvPr/>
          </p:nvSpPr>
          <p:spPr>
            <a:xfrm>
              <a:off x="7318540" y="2474539"/>
              <a:ext cx="235944" cy="235944"/>
            </a:xfrm>
            <a:prstGeom prst="ellipse">
              <a:avLst/>
            </a:prstGeom>
            <a:solidFill>
              <a:srgbClr val="1252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35" name="Oval 78">
              <a:extLst>
                <a:ext uri="{FF2B5EF4-FFF2-40B4-BE49-F238E27FC236}">
                  <a16:creationId xmlns:a16="http://schemas.microsoft.com/office/drawing/2014/main" id="{3691C971-3284-44A2-8FCC-7DD5FC7925F4}"/>
                </a:ext>
              </a:extLst>
            </p:cNvPr>
            <p:cNvSpPr/>
            <p:nvPr/>
          </p:nvSpPr>
          <p:spPr>
            <a:xfrm>
              <a:off x="7513116" y="3311028"/>
              <a:ext cx="235944" cy="235944"/>
            </a:xfrm>
            <a:prstGeom prst="ellipse">
              <a:avLst/>
            </a:prstGeom>
            <a:solidFill>
              <a:srgbClr val="1252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36" name="Oval 79">
              <a:extLst>
                <a:ext uri="{FF2B5EF4-FFF2-40B4-BE49-F238E27FC236}">
                  <a16:creationId xmlns:a16="http://schemas.microsoft.com/office/drawing/2014/main" id="{FAAAAD18-AE56-44DE-A982-7D45D53C7CB0}"/>
                </a:ext>
              </a:extLst>
            </p:cNvPr>
            <p:cNvSpPr/>
            <p:nvPr/>
          </p:nvSpPr>
          <p:spPr>
            <a:xfrm>
              <a:off x="7318540" y="4187075"/>
              <a:ext cx="235944" cy="235944"/>
            </a:xfrm>
            <a:prstGeom prst="ellipse">
              <a:avLst/>
            </a:prstGeom>
            <a:solidFill>
              <a:srgbClr val="1252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56B69D4-ACBA-41A5-8AC9-D66BF12FDD30}"/>
              </a:ext>
            </a:extLst>
          </p:cNvPr>
          <p:cNvGrpSpPr/>
          <p:nvPr/>
        </p:nvGrpSpPr>
        <p:grpSpPr>
          <a:xfrm>
            <a:off x="1277441" y="1787401"/>
            <a:ext cx="2652354" cy="858505"/>
            <a:chOff x="1066410" y="4573676"/>
            <a:chExt cx="2596139" cy="858505"/>
          </a:xfrm>
        </p:grpSpPr>
        <p:sp>
          <p:nvSpPr>
            <p:cNvPr id="38" name="TextBox 7">
              <a:extLst>
                <a:ext uri="{FF2B5EF4-FFF2-40B4-BE49-F238E27FC236}">
                  <a16:creationId xmlns:a16="http://schemas.microsoft.com/office/drawing/2014/main" id="{71046A44-DE8E-4220-A42C-FD656D1CB8A6}"/>
                </a:ext>
              </a:extLst>
            </p:cNvPr>
            <p:cNvSpPr txBox="1"/>
            <p:nvPr/>
          </p:nvSpPr>
          <p:spPr>
            <a:xfrm>
              <a:off x="2062756" y="4573676"/>
              <a:ext cx="1182066" cy="384810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r>
                <a:rPr lang="en-US" altLang="en-US" sz="1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SC"/>
                  <a:ea typeface="Source Han Sans SC"/>
                  <a:cs typeface="+mn-ea"/>
                  <a:sym typeface="+mn-lt"/>
                </a:rPr>
                <a:t>initLedger</a:t>
              </a:r>
              <a:r>
                <a:rPr lang="en-US" alt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SC"/>
                  <a:ea typeface="Source Han Sans SC"/>
                  <a:cs typeface="+mn-ea"/>
                  <a:sym typeface="+mn-lt"/>
                </a:rPr>
                <a:t>(</a:t>
              </a:r>
              <a:r>
                <a:rPr lang="en-US" altLang="en-US" sz="1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SC"/>
                  <a:ea typeface="Source Han Sans SC"/>
                  <a:cs typeface="+mn-ea"/>
                  <a:sym typeface="+mn-lt"/>
                </a:rPr>
                <a:t>ctx</a:t>
              </a:r>
              <a:r>
                <a:rPr lang="en-US" alt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SC"/>
                  <a:ea typeface="Source Han Sans SC"/>
                  <a:cs typeface="+mn-ea"/>
                  <a:sym typeface="+mn-lt"/>
                </a:rPr>
                <a:t>) </a:t>
              </a: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32A2E8BE-BF21-4208-BA36-03EB9FC63868}"/>
                </a:ext>
              </a:extLst>
            </p:cNvPr>
            <p:cNvSpPr/>
            <p:nvPr/>
          </p:nvSpPr>
          <p:spPr>
            <a:xfrm>
              <a:off x="1066410" y="4914021"/>
              <a:ext cx="2596139" cy="518160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en-US" sz="1400" dirty="0">
                  <a:solidFill>
                    <a:srgbClr val="002060"/>
                  </a:solidFill>
                  <a:latin typeface="Source Han Sans SC"/>
                  <a:ea typeface="Source Han Sans SC"/>
                  <a:cs typeface="+mn-ea"/>
                  <a:sym typeface="+mn-lt"/>
                </a:rPr>
                <a:t>It is used to initially fill the ledger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FF29FDDB-D7A0-49C4-ABA4-8E516C680637}"/>
              </a:ext>
            </a:extLst>
          </p:cNvPr>
          <p:cNvGrpSpPr/>
          <p:nvPr/>
        </p:nvGrpSpPr>
        <p:grpSpPr>
          <a:xfrm>
            <a:off x="259419" y="2801901"/>
            <a:ext cx="3187917" cy="871923"/>
            <a:chOff x="542190" y="4560255"/>
            <a:chExt cx="3120359" cy="871923"/>
          </a:xfrm>
        </p:grpSpPr>
        <p:sp>
          <p:nvSpPr>
            <p:cNvPr id="41" name="TextBox 7">
              <a:extLst>
                <a:ext uri="{FF2B5EF4-FFF2-40B4-BE49-F238E27FC236}">
                  <a16:creationId xmlns:a16="http://schemas.microsoft.com/office/drawing/2014/main" id="{EAB48744-3DFE-47D3-8DCF-7A89903689B8}"/>
                </a:ext>
              </a:extLst>
            </p:cNvPr>
            <p:cNvSpPr txBox="1"/>
            <p:nvPr/>
          </p:nvSpPr>
          <p:spPr>
            <a:xfrm>
              <a:off x="650166" y="4560255"/>
              <a:ext cx="1182066" cy="384810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r>
                <a:rPr lang="en-US" altLang="en-US" sz="1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SC"/>
                  <a:ea typeface="Source Han Sans SC"/>
                  <a:cs typeface="+mn-ea"/>
                  <a:sym typeface="+mn-lt"/>
                </a:rPr>
                <a:t>getPatientData</a:t>
              </a:r>
              <a:r>
                <a:rPr lang="en-US" alt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SC"/>
                  <a:ea typeface="Source Han Sans SC"/>
                  <a:cs typeface="+mn-ea"/>
                  <a:sym typeface="+mn-lt"/>
                </a:rPr>
                <a:t>(</a:t>
              </a:r>
              <a:r>
                <a:rPr lang="en-US" altLang="en-US" sz="1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SC"/>
                  <a:ea typeface="Source Han Sans SC"/>
                  <a:cs typeface="+mn-ea"/>
                  <a:sym typeface="+mn-lt"/>
                </a:rPr>
                <a:t>ctx</a:t>
              </a:r>
              <a:r>
                <a:rPr lang="en-US" alt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SC"/>
                  <a:ea typeface="Source Han Sans SC"/>
                  <a:cs typeface="+mn-ea"/>
                  <a:sym typeface="+mn-lt"/>
                </a:rPr>
                <a:t>, </a:t>
              </a:r>
              <a:r>
                <a:rPr lang="en-US" altLang="en-US" sz="1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SC"/>
                  <a:ea typeface="Source Han Sans SC"/>
                  <a:cs typeface="+mn-ea"/>
                  <a:sym typeface="+mn-lt"/>
                </a:rPr>
                <a:t>patientId</a:t>
              </a:r>
              <a:r>
                <a:rPr lang="en-US" alt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SC"/>
                  <a:ea typeface="Source Han Sans SC"/>
                  <a:cs typeface="+mn-ea"/>
                  <a:sym typeface="+mn-lt"/>
                </a:rPr>
                <a:t>) </a:t>
              </a: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F60C0501-A50E-4E69-B492-2F5456D0D165}"/>
                </a:ext>
              </a:extLst>
            </p:cNvPr>
            <p:cNvSpPr/>
            <p:nvPr/>
          </p:nvSpPr>
          <p:spPr>
            <a:xfrm>
              <a:off x="542190" y="4914018"/>
              <a:ext cx="3120359" cy="518160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400" dirty="0">
                  <a:solidFill>
                    <a:srgbClr val="002060"/>
                  </a:solidFill>
                  <a:latin typeface="Source Han Sans SC"/>
                  <a:cs typeface="+mn-ea"/>
                </a:rPr>
                <a:t>get the data of the patient with </a:t>
              </a:r>
              <a:r>
                <a:rPr lang="en-US" sz="1400" dirty="0" err="1">
                  <a:solidFill>
                    <a:srgbClr val="002060"/>
                  </a:solidFill>
                  <a:latin typeface="Source Han Sans SC"/>
                  <a:cs typeface="+mn-ea"/>
                </a:rPr>
                <a:t>patientId</a:t>
              </a:r>
              <a:endParaRPr lang="en-US" altLang="en-US" sz="1400" dirty="0">
                <a:solidFill>
                  <a:srgbClr val="002060"/>
                </a:solidFill>
                <a:latin typeface="Source Han Sans SC"/>
                <a:cs typeface="+mn-ea"/>
                <a:sym typeface="+mn-lt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24EA038F-8757-444F-9769-6B642C0A627A}"/>
              </a:ext>
            </a:extLst>
          </p:cNvPr>
          <p:cNvGrpSpPr/>
          <p:nvPr/>
        </p:nvGrpSpPr>
        <p:grpSpPr>
          <a:xfrm>
            <a:off x="317016" y="3831268"/>
            <a:ext cx="3268672" cy="871923"/>
            <a:chOff x="463145" y="4560257"/>
            <a:chExt cx="3199404" cy="871923"/>
          </a:xfrm>
        </p:grpSpPr>
        <p:sp>
          <p:nvSpPr>
            <p:cNvPr id="44" name="TextBox 7">
              <a:extLst>
                <a:ext uri="{FF2B5EF4-FFF2-40B4-BE49-F238E27FC236}">
                  <a16:creationId xmlns:a16="http://schemas.microsoft.com/office/drawing/2014/main" id="{DE779793-5F69-4A58-986A-8008C77575BD}"/>
                </a:ext>
              </a:extLst>
            </p:cNvPr>
            <p:cNvSpPr txBox="1"/>
            <p:nvPr/>
          </p:nvSpPr>
          <p:spPr>
            <a:xfrm>
              <a:off x="463145" y="4560257"/>
              <a:ext cx="1182066" cy="384810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r>
                <a:rPr lang="en-US" altLang="en-US" sz="1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SC"/>
                  <a:ea typeface="Source Han Sans SC"/>
                  <a:cs typeface="+mn-ea"/>
                  <a:sym typeface="+mn-lt"/>
                </a:rPr>
                <a:t>getPatientsWithConsent</a:t>
              </a:r>
              <a:r>
                <a:rPr lang="en-US" alt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SC"/>
                  <a:ea typeface="Source Han Sans SC"/>
                  <a:cs typeface="+mn-ea"/>
                  <a:sym typeface="+mn-lt"/>
                </a:rPr>
                <a:t>(</a:t>
              </a:r>
              <a:r>
                <a:rPr lang="en-US" altLang="en-US" sz="1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SC"/>
                  <a:ea typeface="Source Han Sans SC"/>
                  <a:cs typeface="+mn-ea"/>
                  <a:sym typeface="+mn-lt"/>
                </a:rPr>
                <a:t>ctx</a:t>
              </a:r>
              <a:r>
                <a:rPr lang="en-US" alt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SC"/>
                  <a:ea typeface="Source Han Sans SC"/>
                  <a:cs typeface="+mn-ea"/>
                  <a:sym typeface="+mn-lt"/>
                </a:rPr>
                <a:t>) 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4C5B6C5C-E9C0-45C0-B9B8-C3F7F27FB698}"/>
                </a:ext>
              </a:extLst>
            </p:cNvPr>
            <p:cNvSpPr/>
            <p:nvPr/>
          </p:nvSpPr>
          <p:spPr>
            <a:xfrm>
              <a:off x="515744" y="4914020"/>
              <a:ext cx="3146805" cy="518160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en-US" sz="1400" dirty="0">
                  <a:solidFill>
                    <a:srgbClr val="002060"/>
                  </a:solidFill>
                  <a:latin typeface="Source Han Sans SC"/>
                  <a:cs typeface="+mn-ea"/>
                  <a:sym typeface="+mn-lt"/>
                </a:rPr>
                <a:t>Returns the list of patients who have given their consent to share their data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E19AE7CB-69B1-4451-97A2-9347229BF91F}"/>
              </a:ext>
            </a:extLst>
          </p:cNvPr>
          <p:cNvGrpSpPr/>
          <p:nvPr/>
        </p:nvGrpSpPr>
        <p:grpSpPr>
          <a:xfrm>
            <a:off x="7265123" y="1773981"/>
            <a:ext cx="2268950" cy="871925"/>
            <a:chOff x="1441686" y="4560256"/>
            <a:chExt cx="2220861" cy="871925"/>
          </a:xfrm>
        </p:grpSpPr>
        <p:sp>
          <p:nvSpPr>
            <p:cNvPr id="47" name="TextBox 7">
              <a:extLst>
                <a:ext uri="{FF2B5EF4-FFF2-40B4-BE49-F238E27FC236}">
                  <a16:creationId xmlns:a16="http://schemas.microsoft.com/office/drawing/2014/main" id="{AC358786-3C10-445E-B49A-3F7C622FEF0A}"/>
                </a:ext>
              </a:extLst>
            </p:cNvPr>
            <p:cNvSpPr txBox="1"/>
            <p:nvPr/>
          </p:nvSpPr>
          <p:spPr>
            <a:xfrm>
              <a:off x="1441686" y="4560256"/>
              <a:ext cx="1182066" cy="384810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r>
                <a:rPr lang="en-US" altLang="en-US" sz="1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SC"/>
                  <a:ea typeface="Source Han Sans SC"/>
                  <a:cs typeface="+mn-ea"/>
                  <a:sym typeface="+mn-lt"/>
                </a:rPr>
                <a:t>registerPatient</a:t>
              </a:r>
              <a:r>
                <a:rPr lang="en-US" alt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SC"/>
                  <a:ea typeface="Source Han Sans SC"/>
                  <a:cs typeface="+mn-ea"/>
                  <a:sym typeface="+mn-lt"/>
                </a:rPr>
                <a:t>(</a:t>
              </a:r>
              <a:r>
                <a:rPr lang="en-US" altLang="en-US" sz="1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SC"/>
                  <a:ea typeface="Source Han Sans SC"/>
                  <a:cs typeface="+mn-ea"/>
                  <a:sym typeface="+mn-lt"/>
                </a:rPr>
                <a:t>ctx</a:t>
              </a:r>
              <a:r>
                <a:rPr lang="en-US" alt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SC"/>
                  <a:ea typeface="Source Han Sans SC"/>
                  <a:cs typeface="+mn-ea"/>
                  <a:sym typeface="+mn-lt"/>
                </a:rPr>
                <a:t>, </a:t>
              </a:r>
              <a:r>
                <a:rPr lang="en-US" altLang="en-US" sz="1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SC"/>
                  <a:ea typeface="Source Han Sans SC"/>
                  <a:cs typeface="+mn-ea"/>
                  <a:sym typeface="+mn-lt"/>
                </a:rPr>
                <a:t>patientId</a:t>
              </a:r>
              <a:r>
                <a:rPr lang="en-US" alt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SC"/>
                  <a:ea typeface="Source Han Sans SC"/>
                  <a:cs typeface="+mn-ea"/>
                  <a:sym typeface="+mn-lt"/>
                </a:rPr>
                <a:t>, name, </a:t>
              </a:r>
              <a:r>
                <a:rPr lang="en-US" altLang="en-US" sz="1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SC"/>
                  <a:ea typeface="Source Han Sans SC"/>
                  <a:cs typeface="+mn-ea"/>
                  <a:sym typeface="+mn-lt"/>
                </a:rPr>
                <a:t>age,data</a:t>
              </a:r>
              <a:r>
                <a:rPr lang="en-US" alt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SC"/>
                  <a:ea typeface="Source Han Sans SC"/>
                  <a:cs typeface="+mn-ea"/>
                  <a:sym typeface="+mn-lt"/>
                </a:rPr>
                <a:t>)</a:t>
              </a: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2B1CA280-29AA-4E97-9255-2B68EE1ED714}"/>
                </a:ext>
              </a:extLst>
            </p:cNvPr>
            <p:cNvSpPr/>
            <p:nvPr/>
          </p:nvSpPr>
          <p:spPr>
            <a:xfrm>
              <a:off x="1902962" y="4914021"/>
              <a:ext cx="1759585" cy="518160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en-US" sz="1400" dirty="0">
                  <a:solidFill>
                    <a:srgbClr val="002060"/>
                  </a:solidFill>
                  <a:latin typeface="Source Han Sans SC"/>
                  <a:ea typeface="Source Han Sans SC"/>
                  <a:cs typeface="+mn-ea"/>
                  <a:sym typeface="+mn-lt"/>
                </a:rPr>
                <a:t>Add new Patient</a:t>
              </a: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A6151CCC-7E9C-43EE-AA11-D59031473E6F}"/>
              </a:ext>
            </a:extLst>
          </p:cNvPr>
          <p:cNvGrpSpPr/>
          <p:nvPr/>
        </p:nvGrpSpPr>
        <p:grpSpPr>
          <a:xfrm>
            <a:off x="7910265" y="2659650"/>
            <a:ext cx="4011083" cy="871923"/>
            <a:chOff x="1878740" y="4560255"/>
            <a:chExt cx="3926071" cy="871923"/>
          </a:xfrm>
        </p:grpSpPr>
        <p:sp>
          <p:nvSpPr>
            <p:cNvPr id="50" name="TextBox 7">
              <a:extLst>
                <a:ext uri="{FF2B5EF4-FFF2-40B4-BE49-F238E27FC236}">
                  <a16:creationId xmlns:a16="http://schemas.microsoft.com/office/drawing/2014/main" id="{FEB963EA-D4F7-40C2-AB59-B1F91005B13D}"/>
                </a:ext>
              </a:extLst>
            </p:cNvPr>
            <p:cNvSpPr txBox="1"/>
            <p:nvPr/>
          </p:nvSpPr>
          <p:spPr>
            <a:xfrm>
              <a:off x="1878740" y="4560255"/>
              <a:ext cx="1182066" cy="384810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r>
                <a:rPr lang="en-US" altLang="en-US" sz="1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SC"/>
                  <a:ea typeface="Source Han Sans SC"/>
                  <a:cs typeface="+mn-ea"/>
                  <a:sym typeface="+mn-lt"/>
                </a:rPr>
                <a:t>getAllPatients</a:t>
              </a:r>
              <a:r>
                <a:rPr lang="en-US" alt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SC"/>
                  <a:ea typeface="Source Han Sans SC"/>
                  <a:cs typeface="+mn-ea"/>
                  <a:sym typeface="+mn-lt"/>
                </a:rPr>
                <a:t>(</a:t>
              </a:r>
              <a:r>
                <a:rPr lang="en-US" altLang="en-US" sz="1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SC"/>
                  <a:ea typeface="Source Han Sans SC"/>
                  <a:cs typeface="+mn-ea"/>
                  <a:sym typeface="+mn-lt"/>
                </a:rPr>
                <a:t>ctx</a:t>
              </a:r>
              <a:r>
                <a:rPr lang="en-US" alt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SC"/>
                  <a:ea typeface="Source Han Sans SC"/>
                  <a:cs typeface="+mn-ea"/>
                  <a:sym typeface="+mn-lt"/>
                </a:rPr>
                <a:t>)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17D9AC5A-08B8-4FE1-87D8-5E0DC069983F}"/>
                </a:ext>
              </a:extLst>
            </p:cNvPr>
            <p:cNvSpPr/>
            <p:nvPr/>
          </p:nvSpPr>
          <p:spPr>
            <a:xfrm>
              <a:off x="1902961" y="4914018"/>
              <a:ext cx="3901850" cy="518160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en-US" sz="1400" dirty="0">
                  <a:solidFill>
                    <a:srgbClr val="002060"/>
                  </a:solidFill>
                  <a:latin typeface="Source Han Sans SC"/>
                  <a:cs typeface="+mn-ea"/>
                  <a:sym typeface="+mn-lt"/>
                </a:rPr>
                <a:t>Returns data of all patients found in the world state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9DD42A37-D10D-4593-A1D4-BE3F186DA34F}"/>
              </a:ext>
            </a:extLst>
          </p:cNvPr>
          <p:cNvGrpSpPr/>
          <p:nvPr/>
        </p:nvGrpSpPr>
        <p:grpSpPr>
          <a:xfrm>
            <a:off x="7873624" y="3710186"/>
            <a:ext cx="4434892" cy="871923"/>
            <a:chOff x="1902963" y="4560257"/>
            <a:chExt cx="4340897" cy="871923"/>
          </a:xfrm>
        </p:grpSpPr>
        <p:sp>
          <p:nvSpPr>
            <p:cNvPr id="53" name="TextBox 7">
              <a:extLst>
                <a:ext uri="{FF2B5EF4-FFF2-40B4-BE49-F238E27FC236}">
                  <a16:creationId xmlns:a16="http://schemas.microsoft.com/office/drawing/2014/main" id="{A0F312F5-9ABE-4881-8D5F-99403BECF7BA}"/>
                </a:ext>
              </a:extLst>
            </p:cNvPr>
            <p:cNvSpPr txBox="1"/>
            <p:nvPr/>
          </p:nvSpPr>
          <p:spPr>
            <a:xfrm>
              <a:off x="2074528" y="4560257"/>
              <a:ext cx="1182066" cy="384810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r>
                <a:rPr lang="en-US" altLang="en-US" sz="1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SC"/>
                  <a:ea typeface="Source Han Sans SC"/>
                  <a:cs typeface="+mn-ea"/>
                  <a:sym typeface="+mn-lt"/>
                </a:rPr>
                <a:t>revokeConsent</a:t>
              </a:r>
              <a:r>
                <a:rPr lang="en-US" alt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SC"/>
                  <a:ea typeface="Source Han Sans SC"/>
                  <a:cs typeface="+mn-ea"/>
                  <a:sym typeface="+mn-lt"/>
                </a:rPr>
                <a:t>(</a:t>
              </a:r>
              <a:r>
                <a:rPr lang="en-US" altLang="en-US" sz="1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SC"/>
                  <a:ea typeface="Source Han Sans SC"/>
                  <a:cs typeface="+mn-ea"/>
                  <a:sym typeface="+mn-lt"/>
                </a:rPr>
                <a:t>ctx</a:t>
              </a:r>
              <a:r>
                <a:rPr lang="en-US" alt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SC"/>
                  <a:ea typeface="Source Han Sans SC"/>
                  <a:cs typeface="+mn-ea"/>
                  <a:sym typeface="+mn-lt"/>
                </a:rPr>
                <a:t>, </a:t>
              </a:r>
              <a:r>
                <a:rPr lang="en-US" altLang="en-US" sz="1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SC"/>
                  <a:ea typeface="Source Han Sans SC"/>
                  <a:cs typeface="+mn-ea"/>
                  <a:sym typeface="+mn-lt"/>
                </a:rPr>
                <a:t>patientId</a:t>
              </a:r>
              <a:r>
                <a:rPr lang="en-US" alt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SC"/>
                  <a:ea typeface="Source Han Sans SC"/>
                  <a:cs typeface="+mn-ea"/>
                  <a:sym typeface="+mn-lt"/>
                </a:rPr>
                <a:t>)</a:t>
              </a: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8781D411-FA7E-4D36-A288-54A219F9306B}"/>
                </a:ext>
              </a:extLst>
            </p:cNvPr>
            <p:cNvSpPr/>
            <p:nvPr/>
          </p:nvSpPr>
          <p:spPr>
            <a:xfrm>
              <a:off x="1902963" y="4914020"/>
              <a:ext cx="4340897" cy="518160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400" dirty="0">
                  <a:solidFill>
                    <a:srgbClr val="002060"/>
                  </a:solidFill>
                  <a:latin typeface="Source Han Sans SC"/>
                  <a:cs typeface="+mn-ea"/>
                </a:rPr>
                <a:t>Remove </a:t>
              </a:r>
              <a:r>
                <a:rPr lang="en-US" sz="1400" dirty="0" err="1">
                  <a:solidFill>
                    <a:srgbClr val="002060"/>
                  </a:solidFill>
                  <a:latin typeface="Source Han Sans SC"/>
                  <a:cs typeface="+mn-ea"/>
                </a:rPr>
                <a:t>concent</a:t>
              </a:r>
              <a:r>
                <a:rPr lang="en-US" sz="1400" dirty="0">
                  <a:solidFill>
                    <a:srgbClr val="002060"/>
                  </a:solidFill>
                  <a:latin typeface="Source Han Sans SC"/>
                  <a:cs typeface="+mn-ea"/>
                </a:rPr>
                <a:t> of the patient with the </a:t>
              </a:r>
              <a:r>
                <a:rPr lang="en-US" sz="1400" dirty="0" err="1">
                  <a:solidFill>
                    <a:srgbClr val="002060"/>
                  </a:solidFill>
                  <a:latin typeface="Source Han Sans SC"/>
                  <a:cs typeface="+mn-ea"/>
                </a:rPr>
                <a:t>patientId</a:t>
              </a:r>
              <a:r>
                <a:rPr lang="en-US" sz="1400" dirty="0">
                  <a:solidFill>
                    <a:srgbClr val="002060"/>
                  </a:solidFill>
                  <a:latin typeface="Source Han Sans SC"/>
                  <a:cs typeface="+mn-ea"/>
                </a:rPr>
                <a:t> “only the owner can </a:t>
              </a:r>
              <a:r>
                <a:rPr lang="en-US" sz="1400" dirty="0" err="1">
                  <a:solidFill>
                    <a:srgbClr val="002060"/>
                  </a:solidFill>
                  <a:latin typeface="Source Han Sans SC"/>
                  <a:cs typeface="+mn-ea"/>
                </a:rPr>
                <a:t>invoque</a:t>
              </a:r>
              <a:r>
                <a:rPr lang="en-US" sz="1400" dirty="0">
                  <a:solidFill>
                    <a:srgbClr val="002060"/>
                  </a:solidFill>
                  <a:latin typeface="Source Han Sans SC"/>
                  <a:cs typeface="+mn-ea"/>
                </a:rPr>
                <a:t> this function”</a:t>
              </a:r>
              <a:endParaRPr lang="en-US" altLang="en-US" sz="1400" dirty="0">
                <a:solidFill>
                  <a:srgbClr val="002060"/>
                </a:solidFill>
                <a:latin typeface="Source Han Sans SC"/>
                <a:cs typeface="+mn-ea"/>
                <a:sym typeface="+mn-lt"/>
              </a:endParaRPr>
            </a:p>
          </p:txBody>
        </p:sp>
      </p:grpSp>
      <p:sp>
        <p:nvSpPr>
          <p:cNvPr id="55" name="Freeform: Shape 7">
            <a:extLst>
              <a:ext uri="{FF2B5EF4-FFF2-40B4-BE49-F238E27FC236}">
                <a16:creationId xmlns:a16="http://schemas.microsoft.com/office/drawing/2014/main" id="{BBEE682F-0195-49BA-A735-216B61E1C25C}"/>
              </a:ext>
            </a:extLst>
          </p:cNvPr>
          <p:cNvSpPr/>
          <p:nvPr/>
        </p:nvSpPr>
        <p:spPr>
          <a:xfrm rot="16200000" flipH="1" flipV="1">
            <a:off x="-563964" y="563963"/>
            <a:ext cx="2002638" cy="874712"/>
          </a:xfrm>
          <a:custGeom>
            <a:avLst/>
            <a:gdLst>
              <a:gd name="connsiteX0" fmla="*/ 437530 w 8102132"/>
              <a:gd name="connsiteY0" fmla="*/ 24 h 4541836"/>
              <a:gd name="connsiteX1" fmla="*/ 2396108 w 8102132"/>
              <a:gd name="connsiteY1" fmla="*/ 737605 h 4541836"/>
              <a:gd name="connsiteX2" fmla="*/ 3636057 w 8102132"/>
              <a:gd name="connsiteY2" fmla="*/ 2249569 h 4541836"/>
              <a:gd name="connsiteX3" fmla="*/ 4666407 w 8102132"/>
              <a:gd name="connsiteY3" fmla="*/ 2702922 h 4541836"/>
              <a:gd name="connsiteX4" fmla="*/ 5896938 w 8102132"/>
              <a:gd name="connsiteY4" fmla="*/ 2728827 h 4541836"/>
              <a:gd name="connsiteX5" fmla="*/ 6955548 w 8102132"/>
              <a:gd name="connsiteY5" fmla="*/ 3131547 h 4541836"/>
              <a:gd name="connsiteX6" fmla="*/ 7973947 w 8102132"/>
              <a:gd name="connsiteY6" fmla="*/ 4341701 h 4541836"/>
              <a:gd name="connsiteX7" fmla="*/ 8102132 w 8102132"/>
              <a:gd name="connsiteY7" fmla="*/ 4541836 h 4541836"/>
              <a:gd name="connsiteX8" fmla="*/ 0 w 8102132"/>
              <a:gd name="connsiteY8" fmla="*/ 4541836 h 4541836"/>
              <a:gd name="connsiteX9" fmla="*/ 0 w 8102132"/>
              <a:gd name="connsiteY9" fmla="*/ 32726 h 4541836"/>
              <a:gd name="connsiteX10" fmla="*/ 106128 w 8102132"/>
              <a:gd name="connsiteY10" fmla="*/ 18471 h 4541836"/>
              <a:gd name="connsiteX11" fmla="*/ 437530 w 8102132"/>
              <a:gd name="connsiteY11" fmla="*/ 24 h 454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02132" h="4541836">
                <a:moveTo>
                  <a:pt x="437530" y="24"/>
                </a:moveTo>
                <a:cubicBezTo>
                  <a:pt x="1157890" y="-2742"/>
                  <a:pt x="1882330" y="237224"/>
                  <a:pt x="2396108" y="737605"/>
                </a:cubicBezTo>
                <a:cubicBezTo>
                  <a:pt x="2863590" y="1193314"/>
                  <a:pt x="3134424" y="1830364"/>
                  <a:pt x="3636057" y="2249569"/>
                </a:cubicBezTo>
                <a:cubicBezTo>
                  <a:pt x="3928088" y="2493319"/>
                  <a:pt x="4289594" y="2652287"/>
                  <a:pt x="4666407" y="2702922"/>
                </a:cubicBezTo>
                <a:cubicBezTo>
                  <a:pt x="5073836" y="2757088"/>
                  <a:pt x="5488330" y="2685259"/>
                  <a:pt x="5896938" y="2728827"/>
                </a:cubicBezTo>
                <a:cubicBezTo>
                  <a:pt x="6276106" y="2768864"/>
                  <a:pt x="6644675" y="2908992"/>
                  <a:pt x="6955548" y="3131547"/>
                </a:cubicBezTo>
                <a:cubicBezTo>
                  <a:pt x="7388294" y="3442860"/>
                  <a:pt x="7683966" y="3888025"/>
                  <a:pt x="7973947" y="4341701"/>
                </a:cubicBezTo>
                <a:lnTo>
                  <a:pt x="8102132" y="4541836"/>
                </a:lnTo>
                <a:lnTo>
                  <a:pt x="0" y="4541836"/>
                </a:lnTo>
                <a:lnTo>
                  <a:pt x="0" y="32726"/>
                </a:lnTo>
                <a:lnTo>
                  <a:pt x="106128" y="18471"/>
                </a:lnTo>
                <a:cubicBezTo>
                  <a:pt x="215977" y="6620"/>
                  <a:pt x="326705" y="450"/>
                  <a:pt x="437530" y="24"/>
                </a:cubicBezTo>
                <a:close/>
              </a:path>
            </a:pathLst>
          </a:custGeom>
          <a:gradFill flip="none" rotWithShape="1">
            <a:gsLst>
              <a:gs pos="0">
                <a:srgbClr val="44BDF6">
                  <a:alpha val="80000"/>
                </a:srgbClr>
              </a:gs>
              <a:gs pos="100000">
                <a:srgbClr val="BDF5F6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prstClr val="white"/>
              </a:solidFill>
              <a:latin typeface="等线" panose="020F0502020204030204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8399DC0D-647B-40DE-80D8-10D81E77493C}"/>
              </a:ext>
            </a:extLst>
          </p:cNvPr>
          <p:cNvSpPr/>
          <p:nvPr/>
        </p:nvSpPr>
        <p:spPr>
          <a:xfrm>
            <a:off x="801845" y="344414"/>
            <a:ext cx="2258642" cy="400202"/>
          </a:xfrm>
          <a:prstGeom prst="rect">
            <a:avLst/>
          </a:prstGeom>
        </p:spPr>
        <p:txBody>
          <a:bodyPr wrap="none" rtlCol="0">
            <a:normAutofit/>
          </a:bodyPr>
          <a:lstStyle/>
          <a:p>
            <a:r>
              <a:rPr lang="en-US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Light"/>
                <a:ea typeface="思源黑体 CN Light" panose="020B0300000000000000" pitchFamily="34" charset="-122"/>
                <a:cs typeface="+mn-ea"/>
              </a:rPr>
              <a:t>List of Functions</a:t>
            </a:r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5E2E3D7C-1FD0-4326-B419-D12F4AA23B8A}"/>
              </a:ext>
            </a:extLst>
          </p:cNvPr>
          <p:cNvSpPr/>
          <p:nvPr/>
        </p:nvSpPr>
        <p:spPr>
          <a:xfrm>
            <a:off x="10706099" y="5926476"/>
            <a:ext cx="1485901" cy="931524"/>
          </a:xfrm>
          <a:custGeom>
            <a:avLst/>
            <a:gdLst>
              <a:gd name="connsiteX0" fmla="*/ 6292348 w 8311648"/>
              <a:gd name="connsiteY0" fmla="*/ 1058069 h 5116821"/>
              <a:gd name="connsiteX1" fmla="*/ 8311648 w 8311648"/>
              <a:gd name="connsiteY1" fmla="*/ 86519 h 5116821"/>
              <a:gd name="connsiteX2" fmla="*/ 8311648 w 8311648"/>
              <a:gd name="connsiteY2" fmla="*/ 5116821 h 5116821"/>
              <a:gd name="connsiteX3" fmla="*/ 5848 w 8311648"/>
              <a:gd name="connsiteY3" fmla="*/ 5116821 h 5116821"/>
              <a:gd name="connsiteX4" fmla="*/ 805948 w 8311648"/>
              <a:gd name="connsiteY4" fmla="*/ 3916671 h 5116821"/>
              <a:gd name="connsiteX5" fmla="*/ 2729998 w 8311648"/>
              <a:gd name="connsiteY5" fmla="*/ 3326121 h 5116821"/>
              <a:gd name="connsiteX6" fmla="*/ 3568198 w 8311648"/>
              <a:gd name="connsiteY6" fmla="*/ 1687821 h 5116821"/>
              <a:gd name="connsiteX7" fmla="*/ 6292348 w 8311648"/>
              <a:gd name="connsiteY7" fmla="*/ 1058069 h 5116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11647" h="5116821">
                <a:moveTo>
                  <a:pt x="6292348" y="1058069"/>
                </a:moveTo>
                <a:cubicBezTo>
                  <a:pt x="6609848" y="861219"/>
                  <a:pt x="6927348" y="-326231"/>
                  <a:pt x="8311648" y="86519"/>
                </a:cubicBezTo>
                <a:lnTo>
                  <a:pt x="8311648" y="5116821"/>
                </a:lnTo>
                <a:lnTo>
                  <a:pt x="5848" y="5116821"/>
                </a:lnTo>
                <a:cubicBezTo>
                  <a:pt x="-48127" y="4478646"/>
                  <a:pt x="275723" y="4215121"/>
                  <a:pt x="805948" y="3916671"/>
                </a:cubicBezTo>
                <a:cubicBezTo>
                  <a:pt x="1336173" y="3618221"/>
                  <a:pt x="2304548" y="3773796"/>
                  <a:pt x="2729998" y="3326121"/>
                </a:cubicBezTo>
                <a:cubicBezTo>
                  <a:pt x="3155448" y="2878446"/>
                  <a:pt x="2974473" y="2065830"/>
                  <a:pt x="3568198" y="1687821"/>
                </a:cubicBezTo>
                <a:cubicBezTo>
                  <a:pt x="4161923" y="1309812"/>
                  <a:pt x="5974848" y="1254919"/>
                  <a:pt x="6292348" y="1058069"/>
                </a:cubicBezTo>
                <a:close/>
              </a:path>
            </a:pathLst>
          </a:custGeom>
          <a:gradFill flip="none" rotWithShape="1">
            <a:gsLst>
              <a:gs pos="0">
                <a:srgbClr val="44BDF6">
                  <a:alpha val="80000"/>
                </a:srgbClr>
              </a:gs>
              <a:gs pos="100000">
                <a:srgbClr val="BDF5F6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prstClr val="white"/>
              </a:solidFill>
              <a:latin typeface="等线" panose="020F0502020204030204"/>
            </a:endParaRPr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75C9CA3F-DD10-4494-97BF-0523B9186D55}"/>
              </a:ext>
            </a:extLst>
          </p:cNvPr>
          <p:cNvCxnSpPr/>
          <p:nvPr/>
        </p:nvCxnSpPr>
        <p:spPr>
          <a:xfrm>
            <a:off x="874713" y="800100"/>
            <a:ext cx="1044257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7071936-430A-3295-5E12-51B07B74E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215" y="1974471"/>
            <a:ext cx="3408048" cy="3013783"/>
          </a:xfrm>
          <a:prstGeom prst="rect">
            <a:avLst/>
          </a:prstGeom>
        </p:spPr>
      </p:pic>
      <p:grpSp>
        <p:nvGrpSpPr>
          <p:cNvPr id="6" name="组合 42">
            <a:extLst>
              <a:ext uri="{FF2B5EF4-FFF2-40B4-BE49-F238E27FC236}">
                <a16:creationId xmlns:a16="http://schemas.microsoft.com/office/drawing/2014/main" id="{611055D8-E8F1-FAB7-1D0C-A7B24C3B44AD}"/>
              </a:ext>
            </a:extLst>
          </p:cNvPr>
          <p:cNvGrpSpPr/>
          <p:nvPr/>
        </p:nvGrpSpPr>
        <p:grpSpPr>
          <a:xfrm>
            <a:off x="0" y="5034630"/>
            <a:ext cx="5469663" cy="871923"/>
            <a:chOff x="1738895" y="4560257"/>
            <a:chExt cx="5353738" cy="871923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6942A14-6668-DB00-19F6-610AE617F447}"/>
                </a:ext>
              </a:extLst>
            </p:cNvPr>
            <p:cNvSpPr txBox="1"/>
            <p:nvPr/>
          </p:nvSpPr>
          <p:spPr>
            <a:xfrm>
              <a:off x="1738895" y="4560257"/>
              <a:ext cx="1182066" cy="384810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r>
                <a:rPr lang="en-US" sz="1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SC"/>
                  <a:cs typeface="+mn-ea"/>
                </a:rPr>
                <a:t>getConsentedPatientsBetweenAges</a:t>
              </a:r>
              <a:r>
                <a:rPr 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SC"/>
                  <a:cs typeface="+mn-ea"/>
                </a:rPr>
                <a:t>(</a:t>
              </a:r>
              <a:r>
                <a:rPr lang="en-US" sz="1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SC"/>
                  <a:cs typeface="+mn-ea"/>
                </a:rPr>
                <a:t>ctx</a:t>
              </a:r>
              <a:r>
                <a:rPr 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SC"/>
                  <a:cs typeface="+mn-ea"/>
                </a:rPr>
                <a:t>, </a:t>
              </a:r>
              <a:r>
                <a:rPr lang="en-US" sz="1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SC"/>
                  <a:cs typeface="+mn-ea"/>
                </a:rPr>
                <a:t>minAge</a:t>
              </a:r>
              <a:r>
                <a:rPr 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SC"/>
                  <a:cs typeface="+mn-ea"/>
                </a:rPr>
                <a:t>, </a:t>
              </a:r>
              <a:r>
                <a:rPr lang="en-US" sz="1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SC"/>
                  <a:cs typeface="+mn-ea"/>
                </a:rPr>
                <a:t>maxAge</a:t>
              </a:r>
              <a:r>
                <a:rPr 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SC"/>
                  <a:cs typeface="+mn-ea"/>
                </a:rPr>
                <a:t>)</a:t>
              </a:r>
              <a:endParaRPr lang="en-US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/>
                <a:cs typeface="+mn-ea"/>
                <a:sym typeface="+mn-lt"/>
              </a:endParaRPr>
            </a:p>
          </p:txBody>
        </p:sp>
        <p:sp>
          <p:nvSpPr>
            <p:cNvPr id="8" name="矩形 44">
              <a:extLst>
                <a:ext uri="{FF2B5EF4-FFF2-40B4-BE49-F238E27FC236}">
                  <a16:creationId xmlns:a16="http://schemas.microsoft.com/office/drawing/2014/main" id="{60399E19-CD1E-F7AA-A439-304D41CD96C0}"/>
                </a:ext>
              </a:extLst>
            </p:cNvPr>
            <p:cNvSpPr/>
            <p:nvPr/>
          </p:nvSpPr>
          <p:spPr>
            <a:xfrm>
              <a:off x="1902963" y="4914020"/>
              <a:ext cx="5189670" cy="518160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r>
                <a:rPr lang="en-US" sz="1400" dirty="0">
                  <a:solidFill>
                    <a:srgbClr val="002060"/>
                  </a:solidFill>
                  <a:latin typeface="Source Han Sans SC"/>
                  <a:cs typeface="+mn-ea"/>
                </a:rPr>
                <a:t>Returns the list of patient who are give their consent and their age is between </a:t>
              </a:r>
              <a:r>
                <a:rPr lang="en-US" sz="1400" dirty="0" err="1">
                  <a:solidFill>
                    <a:srgbClr val="002060"/>
                  </a:solidFill>
                  <a:latin typeface="Source Han Sans SC"/>
                  <a:cs typeface="+mn-ea"/>
                </a:rPr>
                <a:t>minAge</a:t>
              </a:r>
              <a:r>
                <a:rPr lang="en-US" sz="1400" dirty="0">
                  <a:solidFill>
                    <a:srgbClr val="002060"/>
                  </a:solidFill>
                  <a:latin typeface="Source Han Sans SC"/>
                  <a:cs typeface="+mn-ea"/>
                </a:rPr>
                <a:t> and </a:t>
              </a:r>
              <a:r>
                <a:rPr lang="en-US" sz="1400" dirty="0" err="1">
                  <a:solidFill>
                    <a:srgbClr val="002060"/>
                  </a:solidFill>
                  <a:latin typeface="Source Han Sans SC"/>
                  <a:cs typeface="+mn-ea"/>
                </a:rPr>
                <a:t>maxAge</a:t>
              </a:r>
              <a:endParaRPr lang="en-US" sz="1400" dirty="0">
                <a:solidFill>
                  <a:srgbClr val="002060"/>
                </a:solidFill>
                <a:latin typeface="Source Han Sans SC"/>
                <a:cs typeface="+mn-ea"/>
              </a:endParaRPr>
            </a:p>
          </p:txBody>
        </p:sp>
      </p:grpSp>
      <p:grpSp>
        <p:nvGrpSpPr>
          <p:cNvPr id="9" name="组合 42">
            <a:extLst>
              <a:ext uri="{FF2B5EF4-FFF2-40B4-BE49-F238E27FC236}">
                <a16:creationId xmlns:a16="http://schemas.microsoft.com/office/drawing/2014/main" id="{CFBAE43F-6FCC-095D-2975-437AB7905713}"/>
              </a:ext>
            </a:extLst>
          </p:cNvPr>
          <p:cNvGrpSpPr/>
          <p:nvPr/>
        </p:nvGrpSpPr>
        <p:grpSpPr>
          <a:xfrm>
            <a:off x="6900910" y="5006054"/>
            <a:ext cx="4206528" cy="871923"/>
            <a:chOff x="-454836" y="4560257"/>
            <a:chExt cx="4117385" cy="871923"/>
          </a:xfrm>
        </p:grpSpPr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314D0C55-8893-60CC-7BC2-52E4F1DD646F}"/>
                </a:ext>
              </a:extLst>
            </p:cNvPr>
            <p:cNvSpPr txBox="1"/>
            <p:nvPr/>
          </p:nvSpPr>
          <p:spPr>
            <a:xfrm>
              <a:off x="-384296" y="4560257"/>
              <a:ext cx="1182066" cy="384810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r>
                <a:rPr lang="en-US" altLang="en-US" sz="1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SC"/>
                  <a:ea typeface="Source Han Sans SC"/>
                  <a:cs typeface="+mn-ea"/>
                  <a:sym typeface="+mn-lt"/>
                </a:rPr>
                <a:t>giveConsent</a:t>
              </a:r>
              <a:r>
                <a:rPr lang="en-US" alt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SC"/>
                  <a:ea typeface="Source Han Sans SC"/>
                  <a:cs typeface="+mn-ea"/>
                  <a:sym typeface="+mn-lt"/>
                </a:rPr>
                <a:t>(</a:t>
              </a:r>
              <a:r>
                <a:rPr lang="en-US" altLang="en-US" sz="1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SC"/>
                  <a:ea typeface="Source Han Sans SC"/>
                  <a:cs typeface="+mn-ea"/>
                  <a:sym typeface="+mn-lt"/>
                </a:rPr>
                <a:t>ctx</a:t>
              </a:r>
              <a:r>
                <a:rPr lang="en-US" alt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SC"/>
                  <a:ea typeface="Source Han Sans SC"/>
                  <a:cs typeface="+mn-ea"/>
                  <a:sym typeface="+mn-lt"/>
                </a:rPr>
                <a:t>, </a:t>
              </a:r>
              <a:r>
                <a:rPr lang="en-US" altLang="en-US" sz="1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SC"/>
                  <a:ea typeface="Source Han Sans SC"/>
                  <a:cs typeface="+mn-ea"/>
                  <a:sym typeface="+mn-lt"/>
                </a:rPr>
                <a:t>patientId</a:t>
              </a:r>
              <a:r>
                <a:rPr lang="en-US" alt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SC"/>
                  <a:ea typeface="Source Han Sans SC"/>
                  <a:cs typeface="+mn-ea"/>
                  <a:sym typeface="+mn-lt"/>
                </a:rPr>
                <a:t>)</a:t>
              </a:r>
            </a:p>
          </p:txBody>
        </p:sp>
        <p:sp>
          <p:nvSpPr>
            <p:cNvPr id="11" name="矩形 44">
              <a:extLst>
                <a:ext uri="{FF2B5EF4-FFF2-40B4-BE49-F238E27FC236}">
                  <a16:creationId xmlns:a16="http://schemas.microsoft.com/office/drawing/2014/main" id="{A2FC3495-6290-C873-7917-813171BB173C}"/>
                </a:ext>
              </a:extLst>
            </p:cNvPr>
            <p:cNvSpPr/>
            <p:nvPr/>
          </p:nvSpPr>
          <p:spPr>
            <a:xfrm>
              <a:off x="-454836" y="4914020"/>
              <a:ext cx="4117385" cy="518160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en-US" sz="1400" dirty="0">
                  <a:solidFill>
                    <a:srgbClr val="002060"/>
                  </a:solidFill>
                  <a:latin typeface="Source Han Sans SC"/>
                  <a:cs typeface="+mn-ea"/>
                  <a:sym typeface="+mn-lt"/>
                </a:rPr>
                <a:t>update the consent field to true and “only the owner can invoke this function”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12520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7">
            <a:extLst>
              <a:ext uri="{FF2B5EF4-FFF2-40B4-BE49-F238E27FC236}">
                <a16:creationId xmlns:a16="http://schemas.microsoft.com/office/drawing/2014/main" id="{681A3022-FC29-4E67-8D9E-8AE006262DBC}"/>
              </a:ext>
            </a:extLst>
          </p:cNvPr>
          <p:cNvSpPr/>
          <p:nvPr/>
        </p:nvSpPr>
        <p:spPr>
          <a:xfrm rot="16200000" flipH="1" flipV="1">
            <a:off x="-563964" y="563963"/>
            <a:ext cx="2002638" cy="874712"/>
          </a:xfrm>
          <a:custGeom>
            <a:avLst/>
            <a:gdLst>
              <a:gd name="connsiteX0" fmla="*/ 437530 w 8102132"/>
              <a:gd name="connsiteY0" fmla="*/ 24 h 4541836"/>
              <a:gd name="connsiteX1" fmla="*/ 2396108 w 8102132"/>
              <a:gd name="connsiteY1" fmla="*/ 737605 h 4541836"/>
              <a:gd name="connsiteX2" fmla="*/ 3636057 w 8102132"/>
              <a:gd name="connsiteY2" fmla="*/ 2249569 h 4541836"/>
              <a:gd name="connsiteX3" fmla="*/ 4666407 w 8102132"/>
              <a:gd name="connsiteY3" fmla="*/ 2702922 h 4541836"/>
              <a:gd name="connsiteX4" fmla="*/ 5896938 w 8102132"/>
              <a:gd name="connsiteY4" fmla="*/ 2728827 h 4541836"/>
              <a:gd name="connsiteX5" fmla="*/ 6955548 w 8102132"/>
              <a:gd name="connsiteY5" fmla="*/ 3131547 h 4541836"/>
              <a:gd name="connsiteX6" fmla="*/ 7973947 w 8102132"/>
              <a:gd name="connsiteY6" fmla="*/ 4341701 h 4541836"/>
              <a:gd name="connsiteX7" fmla="*/ 8102132 w 8102132"/>
              <a:gd name="connsiteY7" fmla="*/ 4541836 h 4541836"/>
              <a:gd name="connsiteX8" fmla="*/ 0 w 8102132"/>
              <a:gd name="connsiteY8" fmla="*/ 4541836 h 4541836"/>
              <a:gd name="connsiteX9" fmla="*/ 0 w 8102132"/>
              <a:gd name="connsiteY9" fmla="*/ 32726 h 4541836"/>
              <a:gd name="connsiteX10" fmla="*/ 106128 w 8102132"/>
              <a:gd name="connsiteY10" fmla="*/ 18471 h 4541836"/>
              <a:gd name="connsiteX11" fmla="*/ 437530 w 8102132"/>
              <a:gd name="connsiteY11" fmla="*/ 24 h 454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02132" h="4541836">
                <a:moveTo>
                  <a:pt x="437530" y="24"/>
                </a:moveTo>
                <a:cubicBezTo>
                  <a:pt x="1157890" y="-2742"/>
                  <a:pt x="1882330" y="237224"/>
                  <a:pt x="2396108" y="737605"/>
                </a:cubicBezTo>
                <a:cubicBezTo>
                  <a:pt x="2863590" y="1193314"/>
                  <a:pt x="3134424" y="1830364"/>
                  <a:pt x="3636057" y="2249569"/>
                </a:cubicBezTo>
                <a:cubicBezTo>
                  <a:pt x="3928088" y="2493319"/>
                  <a:pt x="4289594" y="2652287"/>
                  <a:pt x="4666407" y="2702922"/>
                </a:cubicBezTo>
                <a:cubicBezTo>
                  <a:pt x="5073836" y="2757088"/>
                  <a:pt x="5488330" y="2685259"/>
                  <a:pt x="5896938" y="2728827"/>
                </a:cubicBezTo>
                <a:cubicBezTo>
                  <a:pt x="6276106" y="2768864"/>
                  <a:pt x="6644675" y="2908992"/>
                  <a:pt x="6955548" y="3131547"/>
                </a:cubicBezTo>
                <a:cubicBezTo>
                  <a:pt x="7388294" y="3442860"/>
                  <a:pt x="7683966" y="3888025"/>
                  <a:pt x="7973947" y="4341701"/>
                </a:cubicBezTo>
                <a:lnTo>
                  <a:pt x="8102132" y="4541836"/>
                </a:lnTo>
                <a:lnTo>
                  <a:pt x="0" y="4541836"/>
                </a:lnTo>
                <a:lnTo>
                  <a:pt x="0" y="32726"/>
                </a:lnTo>
                <a:lnTo>
                  <a:pt x="106128" y="18471"/>
                </a:lnTo>
                <a:cubicBezTo>
                  <a:pt x="215977" y="6620"/>
                  <a:pt x="326705" y="450"/>
                  <a:pt x="437530" y="24"/>
                </a:cubicBezTo>
                <a:close/>
              </a:path>
            </a:pathLst>
          </a:custGeom>
          <a:gradFill flip="none" rotWithShape="1">
            <a:gsLst>
              <a:gs pos="0">
                <a:srgbClr val="44BDF6">
                  <a:alpha val="80000"/>
                </a:srgbClr>
              </a:gs>
              <a:gs pos="100000">
                <a:srgbClr val="BDF5F6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prstClr val="white"/>
              </a:solidFill>
              <a:latin typeface="等线" panose="020F0502020204030204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3E12A94-5D2B-4522-B668-7D6881C7DD05}"/>
              </a:ext>
            </a:extLst>
          </p:cNvPr>
          <p:cNvSpPr/>
          <p:nvPr/>
        </p:nvSpPr>
        <p:spPr>
          <a:xfrm>
            <a:off x="801845" y="344414"/>
            <a:ext cx="2258642" cy="400202"/>
          </a:xfrm>
          <a:prstGeom prst="rect">
            <a:avLst/>
          </a:prstGeom>
        </p:spPr>
        <p:txBody>
          <a:bodyPr wrap="none" rtlCol="0">
            <a:normAutofit/>
          </a:bodyPr>
          <a:lstStyle/>
          <a:p>
            <a:r>
              <a:rPr lang="en-US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Light"/>
                <a:ea typeface="思源黑体 CN Light" panose="020B0300000000000000" pitchFamily="34" charset="-122"/>
                <a:cs typeface="+mn-ea"/>
              </a:rPr>
              <a:t>Network Diagram</a:t>
            </a: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1679A245-E7CE-4D9C-AF3E-9ED0FBA1EF5C}"/>
              </a:ext>
            </a:extLst>
          </p:cNvPr>
          <p:cNvSpPr/>
          <p:nvPr/>
        </p:nvSpPr>
        <p:spPr>
          <a:xfrm>
            <a:off x="10822801" y="6011423"/>
            <a:ext cx="1372170" cy="860225"/>
          </a:xfrm>
          <a:custGeom>
            <a:avLst/>
            <a:gdLst>
              <a:gd name="connsiteX0" fmla="*/ 6292348 w 8311648"/>
              <a:gd name="connsiteY0" fmla="*/ 1058069 h 5116821"/>
              <a:gd name="connsiteX1" fmla="*/ 8311648 w 8311648"/>
              <a:gd name="connsiteY1" fmla="*/ 86519 h 5116821"/>
              <a:gd name="connsiteX2" fmla="*/ 8311648 w 8311648"/>
              <a:gd name="connsiteY2" fmla="*/ 5116821 h 5116821"/>
              <a:gd name="connsiteX3" fmla="*/ 5848 w 8311648"/>
              <a:gd name="connsiteY3" fmla="*/ 5116821 h 5116821"/>
              <a:gd name="connsiteX4" fmla="*/ 805948 w 8311648"/>
              <a:gd name="connsiteY4" fmla="*/ 3916671 h 5116821"/>
              <a:gd name="connsiteX5" fmla="*/ 2729998 w 8311648"/>
              <a:gd name="connsiteY5" fmla="*/ 3326121 h 5116821"/>
              <a:gd name="connsiteX6" fmla="*/ 3568198 w 8311648"/>
              <a:gd name="connsiteY6" fmla="*/ 1687821 h 5116821"/>
              <a:gd name="connsiteX7" fmla="*/ 6292348 w 8311648"/>
              <a:gd name="connsiteY7" fmla="*/ 1058069 h 5116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11647" h="5116821">
                <a:moveTo>
                  <a:pt x="6292348" y="1058069"/>
                </a:moveTo>
                <a:cubicBezTo>
                  <a:pt x="6609848" y="861219"/>
                  <a:pt x="6927348" y="-326231"/>
                  <a:pt x="8311648" y="86519"/>
                </a:cubicBezTo>
                <a:lnTo>
                  <a:pt x="8311648" y="5116821"/>
                </a:lnTo>
                <a:lnTo>
                  <a:pt x="5848" y="5116821"/>
                </a:lnTo>
                <a:cubicBezTo>
                  <a:pt x="-48127" y="4478646"/>
                  <a:pt x="275723" y="4215121"/>
                  <a:pt x="805948" y="3916671"/>
                </a:cubicBezTo>
                <a:cubicBezTo>
                  <a:pt x="1336173" y="3618221"/>
                  <a:pt x="2304548" y="3773796"/>
                  <a:pt x="2729998" y="3326121"/>
                </a:cubicBezTo>
                <a:cubicBezTo>
                  <a:pt x="3155448" y="2878446"/>
                  <a:pt x="2974473" y="2065830"/>
                  <a:pt x="3568198" y="1687821"/>
                </a:cubicBezTo>
                <a:cubicBezTo>
                  <a:pt x="4161923" y="1309812"/>
                  <a:pt x="5974848" y="1254919"/>
                  <a:pt x="6292348" y="1058069"/>
                </a:cubicBezTo>
                <a:close/>
              </a:path>
            </a:pathLst>
          </a:custGeom>
          <a:gradFill flip="none" rotWithShape="1">
            <a:gsLst>
              <a:gs pos="0">
                <a:srgbClr val="44BDF6">
                  <a:alpha val="80000"/>
                </a:srgbClr>
              </a:gs>
              <a:gs pos="100000">
                <a:srgbClr val="BDF5F6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prstClr val="white"/>
              </a:solidFill>
              <a:latin typeface="等线" panose="020F0502020204030204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FAD59973-F156-4D94-8A75-7672C601AFCD}"/>
              </a:ext>
            </a:extLst>
          </p:cNvPr>
          <p:cNvCxnSpPr/>
          <p:nvPr/>
        </p:nvCxnSpPr>
        <p:spPr>
          <a:xfrm>
            <a:off x="874713" y="800100"/>
            <a:ext cx="1044257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 4">
            <a:extLst>
              <a:ext uri="{FF2B5EF4-FFF2-40B4-BE49-F238E27FC236}">
                <a16:creationId xmlns:a16="http://schemas.microsoft.com/office/drawing/2014/main" id="{E97D8890-E985-FFE9-A308-B14FBA959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705" y="1089688"/>
            <a:ext cx="4856382" cy="526283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40BD5A-A074-76DA-CFBC-53DFEE1D0A21}"/>
              </a:ext>
            </a:extLst>
          </p:cNvPr>
          <p:cNvSpPr/>
          <p:nvPr/>
        </p:nvSpPr>
        <p:spPr>
          <a:xfrm>
            <a:off x="5944319" y="984492"/>
            <a:ext cx="4878482" cy="56785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Double flèche horizontale 7">
            <a:extLst>
              <a:ext uri="{FF2B5EF4-FFF2-40B4-BE49-F238E27FC236}">
                <a16:creationId xmlns:a16="http://schemas.microsoft.com/office/drawing/2014/main" id="{DD184BE1-7C27-684D-512C-A0853CC56749}"/>
              </a:ext>
            </a:extLst>
          </p:cNvPr>
          <p:cNvSpPr/>
          <p:nvPr/>
        </p:nvSpPr>
        <p:spPr>
          <a:xfrm>
            <a:off x="4643788" y="3721107"/>
            <a:ext cx="1322632" cy="247220"/>
          </a:xfrm>
          <a:prstGeom prst="leftRightArrow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A99CAA-9458-4175-3F94-74D754349521}"/>
              </a:ext>
            </a:extLst>
          </p:cNvPr>
          <p:cNvSpPr/>
          <p:nvPr/>
        </p:nvSpPr>
        <p:spPr>
          <a:xfrm>
            <a:off x="3358242" y="3498607"/>
            <a:ext cx="1285546" cy="69221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9">
            <a:extLst>
              <a:ext uri="{FF2B5EF4-FFF2-40B4-BE49-F238E27FC236}">
                <a16:creationId xmlns:a16="http://schemas.microsoft.com/office/drawing/2014/main" id="{192B9713-BEBF-B219-AA05-812F660850D6}"/>
              </a:ext>
            </a:extLst>
          </p:cNvPr>
          <p:cNvSpPr txBox="1"/>
          <p:nvPr/>
        </p:nvSpPr>
        <p:spPr>
          <a:xfrm>
            <a:off x="3498464" y="3611349"/>
            <a:ext cx="968016" cy="356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>
                <a:solidFill>
                  <a:schemeClr val="accent1">
                    <a:lumMod val="50000"/>
                  </a:schemeClr>
                </a:solidFill>
              </a:rPr>
              <a:t>Backend</a:t>
            </a:r>
            <a:endParaRPr lang="fr-FR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Double flèche horizontale 10">
            <a:extLst>
              <a:ext uri="{FF2B5EF4-FFF2-40B4-BE49-F238E27FC236}">
                <a16:creationId xmlns:a16="http://schemas.microsoft.com/office/drawing/2014/main" id="{035222BF-F628-4F39-AFE6-2201FDC0A276}"/>
              </a:ext>
            </a:extLst>
          </p:cNvPr>
          <p:cNvSpPr/>
          <p:nvPr/>
        </p:nvSpPr>
        <p:spPr>
          <a:xfrm>
            <a:off x="1849667" y="3721107"/>
            <a:ext cx="1508573" cy="247220"/>
          </a:xfrm>
          <a:prstGeom prst="leftRightArrow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" name="ZoneTexte 12">
            <a:extLst>
              <a:ext uri="{FF2B5EF4-FFF2-40B4-BE49-F238E27FC236}">
                <a16:creationId xmlns:a16="http://schemas.microsoft.com/office/drawing/2014/main" id="{F216B80C-95C5-1E60-88DD-349B6CCA59F3}"/>
              </a:ext>
            </a:extLst>
          </p:cNvPr>
          <p:cNvSpPr txBox="1"/>
          <p:nvPr/>
        </p:nvSpPr>
        <p:spPr>
          <a:xfrm>
            <a:off x="108076" y="3645271"/>
            <a:ext cx="1508573" cy="356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accent1">
                    <a:lumMod val="50000"/>
                  </a:schemeClr>
                </a:solidFill>
              </a:rPr>
              <a:t>Application UI</a:t>
            </a:r>
          </a:p>
        </p:txBody>
      </p:sp>
      <p:pic>
        <p:nvPicPr>
          <p:cNvPr id="25" name="Picture 6" descr="User Icon Vector Art, Icons, and Graphics for Free Download">
            <a:extLst>
              <a:ext uri="{FF2B5EF4-FFF2-40B4-BE49-F238E27FC236}">
                <a16:creationId xmlns:a16="http://schemas.microsoft.com/office/drawing/2014/main" id="{F420162F-D9D4-F199-C482-359807505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62" y="2153708"/>
            <a:ext cx="1002015" cy="100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ZoneTexte 19">
            <a:extLst>
              <a:ext uri="{FF2B5EF4-FFF2-40B4-BE49-F238E27FC236}">
                <a16:creationId xmlns:a16="http://schemas.microsoft.com/office/drawing/2014/main" id="{60C6BBCA-E4C6-C992-1D92-4277959F5D14}"/>
              </a:ext>
            </a:extLst>
          </p:cNvPr>
          <p:cNvSpPr txBox="1"/>
          <p:nvPr/>
        </p:nvSpPr>
        <p:spPr>
          <a:xfrm>
            <a:off x="1086640" y="4291836"/>
            <a:ext cx="4846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000" b="1" dirty="0">
                <a:solidFill>
                  <a:srgbClr val="002060"/>
                </a:solidFill>
                <a:latin typeface="思源黑体 Light"/>
                <a:ea typeface="思源黑体 CN Light" panose="020B0300000000000000" pitchFamily="34" charset="-122"/>
                <a:cs typeface="+mn-ea"/>
              </a:rPr>
              <a:t>Backend calls </a:t>
            </a:r>
            <a:r>
              <a:rPr lang="fr-FR" sz="2000" b="1" dirty="0" err="1">
                <a:solidFill>
                  <a:srgbClr val="002060"/>
                </a:solidFill>
                <a:latin typeface="思源黑体 Light"/>
                <a:ea typeface="思源黑体 CN Light" panose="020B0300000000000000" pitchFamily="34" charset="-122"/>
                <a:cs typeface="+mn-ea"/>
              </a:rPr>
              <a:t>fabric</a:t>
            </a:r>
            <a:r>
              <a:rPr lang="fr-FR" sz="2000" b="1" dirty="0">
                <a:solidFill>
                  <a:srgbClr val="002060"/>
                </a:solidFill>
                <a:latin typeface="思源黑体 Light"/>
                <a:ea typeface="思源黑体 CN Light" panose="020B0300000000000000" pitchFamily="34" charset="-122"/>
                <a:cs typeface="+mn-ea"/>
              </a:rPr>
              <a:t> </a:t>
            </a:r>
            <a:r>
              <a:rPr lang="fr-FR" sz="2000" b="1" dirty="0" err="1">
                <a:solidFill>
                  <a:srgbClr val="002060"/>
                </a:solidFill>
                <a:latin typeface="思源黑体 Light"/>
                <a:ea typeface="思源黑体 CN Light" panose="020B0300000000000000" pitchFamily="34" charset="-122"/>
                <a:cs typeface="+mn-ea"/>
              </a:rPr>
              <a:t>commands</a:t>
            </a:r>
            <a:r>
              <a:rPr lang="fr-FR" sz="2000" b="1" dirty="0">
                <a:solidFill>
                  <a:srgbClr val="002060"/>
                </a:solidFill>
                <a:latin typeface="思源黑体 Light"/>
                <a:ea typeface="思源黑体 CN Light" panose="020B0300000000000000" pitchFamily="34" charset="-122"/>
                <a:cs typeface="+mn-ea"/>
              </a:rPr>
              <a:t> to </a:t>
            </a:r>
            <a:r>
              <a:rPr lang="fr-FR" sz="2000" b="1" dirty="0" err="1">
                <a:solidFill>
                  <a:srgbClr val="002060"/>
                </a:solidFill>
                <a:latin typeface="思源黑体 Light"/>
                <a:ea typeface="思源黑体 CN Light" panose="020B0300000000000000" pitchFamily="34" charset="-122"/>
                <a:cs typeface="+mn-ea"/>
              </a:rPr>
              <a:t>deploy</a:t>
            </a:r>
            <a:r>
              <a:rPr lang="fr-FR" sz="2000" b="1" dirty="0">
                <a:solidFill>
                  <a:srgbClr val="002060"/>
                </a:solidFill>
                <a:latin typeface="思源黑体 Light"/>
                <a:ea typeface="思源黑体 CN Light" panose="020B0300000000000000" pitchFamily="34" charset="-122"/>
                <a:cs typeface="+mn-ea"/>
              </a:rPr>
              <a:t>, invoque, </a:t>
            </a:r>
            <a:r>
              <a:rPr lang="fr-FR" sz="2000" b="1" dirty="0" err="1">
                <a:solidFill>
                  <a:srgbClr val="002060"/>
                </a:solidFill>
                <a:latin typeface="思源黑体 Light"/>
                <a:ea typeface="思源黑体 CN Light" panose="020B0300000000000000" pitchFamily="34" charset="-122"/>
                <a:cs typeface="+mn-ea"/>
              </a:rPr>
              <a:t>query</a:t>
            </a:r>
            <a:r>
              <a:rPr lang="fr-FR" sz="2000" b="1" dirty="0">
                <a:solidFill>
                  <a:srgbClr val="002060"/>
                </a:solidFill>
                <a:latin typeface="思源黑体 Light"/>
                <a:ea typeface="思源黑体 CN Light" panose="020B0300000000000000" pitchFamily="34" charset="-122"/>
                <a:cs typeface="+mn-ea"/>
              </a:rPr>
              <a:t> </a:t>
            </a:r>
            <a:r>
              <a:rPr lang="fr-FR" sz="2000" b="1" dirty="0" err="1">
                <a:solidFill>
                  <a:srgbClr val="002060"/>
                </a:solidFill>
                <a:latin typeface="思源黑体 Light"/>
                <a:ea typeface="思源黑体 CN Light" panose="020B0300000000000000" pitchFamily="34" charset="-122"/>
                <a:cs typeface="+mn-ea"/>
              </a:rPr>
              <a:t>chaincode</a:t>
            </a:r>
            <a:endParaRPr lang="fr-FR" sz="2000" b="1" dirty="0">
              <a:solidFill>
                <a:srgbClr val="002060"/>
              </a:solidFill>
              <a:latin typeface="思源黑体 Light"/>
              <a:ea typeface="思源黑体 CN Light" panose="020B0300000000000000" pitchFamily="34" charset="-122"/>
              <a:cs typeface="+mn-ea"/>
            </a:endParaRPr>
          </a:p>
        </p:txBody>
      </p:sp>
      <p:sp>
        <p:nvSpPr>
          <p:cNvPr id="27" name="ZoneTexte 23">
            <a:extLst>
              <a:ext uri="{FF2B5EF4-FFF2-40B4-BE49-F238E27FC236}">
                <a16:creationId xmlns:a16="http://schemas.microsoft.com/office/drawing/2014/main" id="{0498D19B-3DDC-9893-B83D-43260F66D652}"/>
              </a:ext>
            </a:extLst>
          </p:cNvPr>
          <p:cNvSpPr txBox="1"/>
          <p:nvPr/>
        </p:nvSpPr>
        <p:spPr>
          <a:xfrm>
            <a:off x="108076" y="1946829"/>
            <a:ext cx="5488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>
                <a:solidFill>
                  <a:srgbClr val="002060"/>
                </a:solidFill>
                <a:latin typeface="思源黑体 Light"/>
                <a:ea typeface="思源黑体 CN Light" panose="020B0300000000000000" pitchFamily="34" charset="-122"/>
                <a:cs typeface="+mn-ea"/>
              </a:rPr>
              <a:t>User select the </a:t>
            </a:r>
            <a:r>
              <a:rPr lang="fr-FR" sz="2000" b="1" dirty="0" err="1">
                <a:solidFill>
                  <a:srgbClr val="002060"/>
                </a:solidFill>
                <a:latin typeface="思源黑体 Light"/>
                <a:ea typeface="思源黑体 CN Light" panose="020B0300000000000000" pitchFamily="34" charset="-122"/>
                <a:cs typeface="+mn-ea"/>
              </a:rPr>
              <a:t>chaincode</a:t>
            </a:r>
            <a:r>
              <a:rPr lang="fr-FR" sz="2000" b="1" dirty="0">
                <a:solidFill>
                  <a:srgbClr val="002060"/>
                </a:solidFill>
                <a:latin typeface="思源黑体 Light"/>
                <a:ea typeface="思源黑体 CN Light" panose="020B0300000000000000" pitchFamily="34" charset="-122"/>
                <a:cs typeface="+mn-ea"/>
              </a:rPr>
              <a:t> </a:t>
            </a:r>
            <a:r>
              <a:rPr lang="fr-FR" sz="2000" b="1" dirty="0" err="1">
                <a:solidFill>
                  <a:srgbClr val="002060"/>
                </a:solidFill>
                <a:latin typeface="思源黑体 Light"/>
                <a:ea typeface="思源黑体 CN Light" panose="020B0300000000000000" pitchFamily="34" charset="-122"/>
                <a:cs typeface="+mn-ea"/>
              </a:rPr>
              <a:t>from</a:t>
            </a:r>
            <a:r>
              <a:rPr lang="fr-FR" sz="2000" b="1" dirty="0">
                <a:solidFill>
                  <a:srgbClr val="002060"/>
                </a:solidFill>
                <a:latin typeface="思源黑体 Light"/>
                <a:ea typeface="思源黑体 CN Light" panose="020B0300000000000000" pitchFamily="34" charset="-122"/>
                <a:cs typeface="+mn-ea"/>
              </a:rPr>
              <a:t> the application UI </a:t>
            </a:r>
          </a:p>
          <a:p>
            <a:pPr algn="ctr"/>
            <a:r>
              <a:rPr lang="fr-FR" sz="2000" b="1" dirty="0">
                <a:solidFill>
                  <a:srgbClr val="002060"/>
                </a:solidFill>
                <a:latin typeface="思源黑体 Light"/>
                <a:ea typeface="思源黑体 CN Light" panose="020B0300000000000000" pitchFamily="34" charset="-122"/>
                <a:cs typeface="+mn-ea"/>
              </a:rPr>
              <a:t>and </a:t>
            </a:r>
            <a:r>
              <a:rPr lang="fr-FR" sz="2000" b="1" dirty="0" err="1">
                <a:solidFill>
                  <a:srgbClr val="002060"/>
                </a:solidFill>
                <a:latin typeface="思源黑体 Light"/>
                <a:ea typeface="思源黑体 CN Light" panose="020B0300000000000000" pitchFamily="34" charset="-122"/>
                <a:cs typeface="+mn-ea"/>
              </a:rPr>
              <a:t>submit</a:t>
            </a:r>
            <a:r>
              <a:rPr lang="fr-FR" sz="2000" b="1" dirty="0">
                <a:solidFill>
                  <a:srgbClr val="002060"/>
                </a:solidFill>
                <a:latin typeface="思源黑体 Light"/>
                <a:ea typeface="思源黑体 CN Light" panose="020B0300000000000000" pitchFamily="34" charset="-122"/>
                <a:cs typeface="+mn-ea"/>
              </a:rPr>
              <a:t> </a:t>
            </a:r>
            <a:r>
              <a:rPr lang="fr-FR" sz="2000" b="1" dirty="0" err="1">
                <a:solidFill>
                  <a:srgbClr val="002060"/>
                </a:solidFill>
                <a:latin typeface="思源黑体 Light"/>
                <a:ea typeface="思源黑体 CN Light" panose="020B0300000000000000" pitchFamily="34" charset="-122"/>
                <a:cs typeface="+mn-ea"/>
              </a:rPr>
              <a:t>it</a:t>
            </a:r>
            <a:r>
              <a:rPr lang="fr-FR" sz="2000" b="1" dirty="0">
                <a:solidFill>
                  <a:srgbClr val="002060"/>
                </a:solidFill>
                <a:latin typeface="思源黑体 Light"/>
                <a:ea typeface="思源黑体 CN Light" panose="020B0300000000000000" pitchFamily="34" charset="-122"/>
                <a:cs typeface="+mn-ea"/>
              </a:rPr>
              <a:t> to the backend</a:t>
            </a:r>
          </a:p>
        </p:txBody>
      </p:sp>
      <p:sp>
        <p:nvSpPr>
          <p:cNvPr id="29" name="TextBox 7">
            <a:extLst>
              <a:ext uri="{FF2B5EF4-FFF2-40B4-BE49-F238E27FC236}">
                <a16:creationId xmlns:a16="http://schemas.microsoft.com/office/drawing/2014/main" id="{D9CAA4F7-7781-DB3B-817B-18CEC849FCC4}"/>
              </a:ext>
            </a:extLst>
          </p:cNvPr>
          <p:cNvSpPr txBox="1"/>
          <p:nvPr/>
        </p:nvSpPr>
        <p:spPr>
          <a:xfrm>
            <a:off x="6932816" y="6293053"/>
            <a:ext cx="4532356" cy="54722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/>
                <a:ea typeface="Source Han Sans SC"/>
                <a:cs typeface="+mn-ea"/>
                <a:sym typeface="+mn-lt"/>
              </a:rPr>
              <a:t>Hyperledger Fabric Network</a:t>
            </a: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29764212-D0A0-8DCC-6096-9602ECB3C3FB}"/>
              </a:ext>
            </a:extLst>
          </p:cNvPr>
          <p:cNvSpPr/>
          <p:nvPr/>
        </p:nvSpPr>
        <p:spPr>
          <a:xfrm>
            <a:off x="801845" y="3051995"/>
            <a:ext cx="405451" cy="669112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2939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peelOff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8">
            <a:extLst>
              <a:ext uri="{FF2B5EF4-FFF2-40B4-BE49-F238E27FC236}">
                <a16:creationId xmlns:a16="http://schemas.microsoft.com/office/drawing/2014/main" id="{6A4D9551-68F3-4BF3-97D2-E559D335615D}"/>
              </a:ext>
            </a:extLst>
          </p:cNvPr>
          <p:cNvSpPr/>
          <p:nvPr/>
        </p:nvSpPr>
        <p:spPr>
          <a:xfrm>
            <a:off x="801845" y="1113279"/>
            <a:ext cx="4679105" cy="1033443"/>
          </a:xfrm>
          <a:prstGeom prst="rect">
            <a:avLst/>
          </a:prstGeom>
          <a:solidFill>
            <a:schemeClr val="bg1"/>
          </a:solidFill>
          <a:ln w="12700">
            <a:solidFill>
              <a:srgbClr val="44BDF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76000" rIns="72000" bIns="36000" rtlCol="0" anchor="t"/>
          <a:lstStyle/>
          <a:p>
            <a:pPr algn="ctr">
              <a:spcBef>
                <a:spcPts val="600"/>
              </a:spcBef>
            </a:pPr>
            <a:endParaRPr lang="th-TH" sz="100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64FA390-3B68-4A93-B0DB-495BDFBD5804}"/>
              </a:ext>
            </a:extLst>
          </p:cNvPr>
          <p:cNvSpPr txBox="1"/>
          <p:nvPr/>
        </p:nvSpPr>
        <p:spPr>
          <a:xfrm>
            <a:off x="584439" y="888701"/>
            <a:ext cx="702519" cy="607345"/>
          </a:xfrm>
          <a:prstGeom prst="rect">
            <a:avLst/>
          </a:prstGeom>
          <a:solidFill>
            <a:srgbClr val="44BDF6"/>
          </a:solidFill>
          <a:ln w="889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rmAutofit fontScale="97500" lnSpcReduction="10000"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 altLang="zh-CN" sz="3600" spc="-300" dirty="0">
                <a:latin typeface="思源黑体 Medium"/>
                <a:ea typeface="思源黑体 CN Medium" panose="020B0600000000000000" pitchFamily="34" charset="-122"/>
              </a:rPr>
              <a:t>01</a:t>
            </a:r>
            <a:endParaRPr lang="zh-CN" altLang="en-US" sz="3600" spc="-3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31B895B-0F3F-4E48-A530-61C54235C470}"/>
              </a:ext>
            </a:extLst>
          </p:cNvPr>
          <p:cNvSpPr/>
          <p:nvPr/>
        </p:nvSpPr>
        <p:spPr>
          <a:xfrm>
            <a:off x="1291868" y="1242931"/>
            <a:ext cx="4189082" cy="7130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04000"/>
              </a:lnSpc>
            </a:pPr>
            <a:r>
              <a:rPr lang="en-US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SC"/>
                <a:ea typeface="Source Han Sans SC"/>
                <a:cs typeface="+mn-ea"/>
                <a:sym typeface="+mn-lt"/>
              </a:rPr>
              <a:t>List of available functions in the smart contract</a:t>
            </a:r>
          </a:p>
        </p:txBody>
      </p:sp>
      <p:sp>
        <p:nvSpPr>
          <p:cNvPr id="18" name="Freeform: Shape 7">
            <a:extLst>
              <a:ext uri="{FF2B5EF4-FFF2-40B4-BE49-F238E27FC236}">
                <a16:creationId xmlns:a16="http://schemas.microsoft.com/office/drawing/2014/main" id="{3BC8BB4E-3AA0-4610-B43B-28CDE1405B4E}"/>
              </a:ext>
            </a:extLst>
          </p:cNvPr>
          <p:cNvSpPr/>
          <p:nvPr/>
        </p:nvSpPr>
        <p:spPr>
          <a:xfrm rot="16200000" flipH="1" flipV="1">
            <a:off x="-563964" y="563963"/>
            <a:ext cx="2002638" cy="874712"/>
          </a:xfrm>
          <a:custGeom>
            <a:avLst/>
            <a:gdLst>
              <a:gd name="connsiteX0" fmla="*/ 437530 w 8102132"/>
              <a:gd name="connsiteY0" fmla="*/ 24 h 4541836"/>
              <a:gd name="connsiteX1" fmla="*/ 2396108 w 8102132"/>
              <a:gd name="connsiteY1" fmla="*/ 737605 h 4541836"/>
              <a:gd name="connsiteX2" fmla="*/ 3636057 w 8102132"/>
              <a:gd name="connsiteY2" fmla="*/ 2249569 h 4541836"/>
              <a:gd name="connsiteX3" fmla="*/ 4666407 w 8102132"/>
              <a:gd name="connsiteY3" fmla="*/ 2702922 h 4541836"/>
              <a:gd name="connsiteX4" fmla="*/ 5896938 w 8102132"/>
              <a:gd name="connsiteY4" fmla="*/ 2728827 h 4541836"/>
              <a:gd name="connsiteX5" fmla="*/ 6955548 w 8102132"/>
              <a:gd name="connsiteY5" fmla="*/ 3131547 h 4541836"/>
              <a:gd name="connsiteX6" fmla="*/ 7973947 w 8102132"/>
              <a:gd name="connsiteY6" fmla="*/ 4341701 h 4541836"/>
              <a:gd name="connsiteX7" fmla="*/ 8102132 w 8102132"/>
              <a:gd name="connsiteY7" fmla="*/ 4541836 h 4541836"/>
              <a:gd name="connsiteX8" fmla="*/ 0 w 8102132"/>
              <a:gd name="connsiteY8" fmla="*/ 4541836 h 4541836"/>
              <a:gd name="connsiteX9" fmla="*/ 0 w 8102132"/>
              <a:gd name="connsiteY9" fmla="*/ 32726 h 4541836"/>
              <a:gd name="connsiteX10" fmla="*/ 106128 w 8102132"/>
              <a:gd name="connsiteY10" fmla="*/ 18471 h 4541836"/>
              <a:gd name="connsiteX11" fmla="*/ 437530 w 8102132"/>
              <a:gd name="connsiteY11" fmla="*/ 24 h 454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02132" h="4541836">
                <a:moveTo>
                  <a:pt x="437530" y="24"/>
                </a:moveTo>
                <a:cubicBezTo>
                  <a:pt x="1157890" y="-2742"/>
                  <a:pt x="1882330" y="237224"/>
                  <a:pt x="2396108" y="737605"/>
                </a:cubicBezTo>
                <a:cubicBezTo>
                  <a:pt x="2863590" y="1193314"/>
                  <a:pt x="3134424" y="1830364"/>
                  <a:pt x="3636057" y="2249569"/>
                </a:cubicBezTo>
                <a:cubicBezTo>
                  <a:pt x="3928088" y="2493319"/>
                  <a:pt x="4289594" y="2652287"/>
                  <a:pt x="4666407" y="2702922"/>
                </a:cubicBezTo>
                <a:cubicBezTo>
                  <a:pt x="5073836" y="2757088"/>
                  <a:pt x="5488330" y="2685259"/>
                  <a:pt x="5896938" y="2728827"/>
                </a:cubicBezTo>
                <a:cubicBezTo>
                  <a:pt x="6276106" y="2768864"/>
                  <a:pt x="6644675" y="2908992"/>
                  <a:pt x="6955548" y="3131547"/>
                </a:cubicBezTo>
                <a:cubicBezTo>
                  <a:pt x="7388294" y="3442860"/>
                  <a:pt x="7683966" y="3888025"/>
                  <a:pt x="7973947" y="4341701"/>
                </a:cubicBezTo>
                <a:lnTo>
                  <a:pt x="8102132" y="4541836"/>
                </a:lnTo>
                <a:lnTo>
                  <a:pt x="0" y="4541836"/>
                </a:lnTo>
                <a:lnTo>
                  <a:pt x="0" y="32726"/>
                </a:lnTo>
                <a:lnTo>
                  <a:pt x="106128" y="18471"/>
                </a:lnTo>
                <a:cubicBezTo>
                  <a:pt x="215977" y="6620"/>
                  <a:pt x="326705" y="450"/>
                  <a:pt x="437530" y="24"/>
                </a:cubicBezTo>
                <a:close/>
              </a:path>
            </a:pathLst>
          </a:custGeom>
          <a:gradFill flip="none" rotWithShape="1">
            <a:gsLst>
              <a:gs pos="0">
                <a:srgbClr val="44BDF6">
                  <a:alpha val="80000"/>
                </a:srgbClr>
              </a:gs>
              <a:gs pos="100000">
                <a:srgbClr val="BDF5F6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prstClr val="white"/>
              </a:solidFill>
              <a:latin typeface="等线" panose="020F0502020204030204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A824B40-9332-4A30-B3A1-48247476776B}"/>
              </a:ext>
            </a:extLst>
          </p:cNvPr>
          <p:cNvSpPr/>
          <p:nvPr/>
        </p:nvSpPr>
        <p:spPr>
          <a:xfrm>
            <a:off x="801845" y="344414"/>
            <a:ext cx="2258642" cy="400202"/>
          </a:xfrm>
          <a:prstGeom prst="rect">
            <a:avLst/>
          </a:prstGeom>
        </p:spPr>
        <p:txBody>
          <a:bodyPr wrap="none" rtlCol="0">
            <a:normAutofit/>
          </a:bodyPr>
          <a:lstStyle/>
          <a:p>
            <a:r>
              <a:rPr lang="en-US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Light"/>
                <a:ea typeface="思源黑体 CN Light" panose="020B0300000000000000" pitchFamily="34" charset="-122"/>
                <a:cs typeface="+mn-ea"/>
              </a:rPr>
              <a:t>Use case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DCF5F3DF-08E0-40C0-B685-BBD0666D3582}"/>
              </a:ext>
            </a:extLst>
          </p:cNvPr>
          <p:cNvCxnSpPr/>
          <p:nvPr/>
        </p:nvCxnSpPr>
        <p:spPr>
          <a:xfrm>
            <a:off x="874713" y="800100"/>
            <a:ext cx="1044257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magine 5">
            <a:extLst>
              <a:ext uri="{FF2B5EF4-FFF2-40B4-BE49-F238E27FC236}">
                <a16:creationId xmlns:a16="http://schemas.microsoft.com/office/drawing/2014/main" id="{CC974E81-09D5-9D38-DD7B-6D17149A5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269" y="1001319"/>
            <a:ext cx="5731207" cy="576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29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8">
            <a:extLst>
              <a:ext uri="{FF2B5EF4-FFF2-40B4-BE49-F238E27FC236}">
                <a16:creationId xmlns:a16="http://schemas.microsoft.com/office/drawing/2014/main" id="{446A4F3E-D9D7-4E2E-B651-1F30D134F80B}"/>
              </a:ext>
            </a:extLst>
          </p:cNvPr>
          <p:cNvSpPr/>
          <p:nvPr/>
        </p:nvSpPr>
        <p:spPr>
          <a:xfrm>
            <a:off x="874712" y="1089030"/>
            <a:ext cx="4627350" cy="1024616"/>
          </a:xfrm>
          <a:prstGeom prst="rect">
            <a:avLst/>
          </a:prstGeom>
          <a:solidFill>
            <a:schemeClr val="bg1"/>
          </a:solidFill>
          <a:ln w="12700">
            <a:solidFill>
              <a:srgbClr val="1252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76000" rIns="72000" bIns="36000" rtlCol="0" anchor="t"/>
          <a:lstStyle/>
          <a:p>
            <a:pPr algn="ctr">
              <a:spcBef>
                <a:spcPts val="600"/>
              </a:spcBef>
            </a:pPr>
            <a:endParaRPr lang="th-TH" sz="10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8F96623-0EFE-4DC2-9B4D-9E471E35D285}"/>
              </a:ext>
            </a:extLst>
          </p:cNvPr>
          <p:cNvSpPr txBox="1"/>
          <p:nvPr/>
        </p:nvSpPr>
        <p:spPr>
          <a:xfrm>
            <a:off x="692664" y="861881"/>
            <a:ext cx="707592" cy="607345"/>
          </a:xfrm>
          <a:prstGeom prst="rect">
            <a:avLst/>
          </a:prstGeom>
          <a:solidFill>
            <a:srgbClr val="1252EC"/>
          </a:solidFill>
          <a:ln w="889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rmAutofit fontScale="97500" lnSpcReduction="10000"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 altLang="zh-CN" sz="3600" spc="-300" dirty="0">
                <a:latin typeface="思源黑体 Medium"/>
                <a:ea typeface="思源黑体 CN Medium" panose="020B0600000000000000" pitchFamily="34" charset="-122"/>
              </a:rPr>
              <a:t>02</a:t>
            </a:r>
            <a:endParaRPr lang="zh-CN" altLang="en-US" sz="3600" spc="-3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3276E3A-3377-45E4-8D3C-7826FBC93838}"/>
              </a:ext>
            </a:extLst>
          </p:cNvPr>
          <p:cNvSpPr/>
          <p:nvPr/>
        </p:nvSpPr>
        <p:spPr>
          <a:xfrm>
            <a:off x="1405166" y="1358219"/>
            <a:ext cx="4096896" cy="755426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>
              <a:lnSpc>
                <a:spcPct val="104000"/>
              </a:lnSpc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SC"/>
                <a:ea typeface="Source Han Sans SC"/>
                <a:cs typeface="+mn-ea"/>
              </a:rPr>
              <a:t>getAllPatients Function call</a:t>
            </a:r>
          </a:p>
        </p:txBody>
      </p:sp>
      <p:sp>
        <p:nvSpPr>
          <p:cNvPr id="18" name="Freeform: Shape 7">
            <a:extLst>
              <a:ext uri="{FF2B5EF4-FFF2-40B4-BE49-F238E27FC236}">
                <a16:creationId xmlns:a16="http://schemas.microsoft.com/office/drawing/2014/main" id="{3BC8BB4E-3AA0-4610-B43B-28CDE1405B4E}"/>
              </a:ext>
            </a:extLst>
          </p:cNvPr>
          <p:cNvSpPr/>
          <p:nvPr/>
        </p:nvSpPr>
        <p:spPr>
          <a:xfrm rot="16200000" flipH="1" flipV="1">
            <a:off x="-563964" y="563963"/>
            <a:ext cx="2002638" cy="874712"/>
          </a:xfrm>
          <a:custGeom>
            <a:avLst/>
            <a:gdLst>
              <a:gd name="connsiteX0" fmla="*/ 437530 w 8102132"/>
              <a:gd name="connsiteY0" fmla="*/ 24 h 4541836"/>
              <a:gd name="connsiteX1" fmla="*/ 2396108 w 8102132"/>
              <a:gd name="connsiteY1" fmla="*/ 737605 h 4541836"/>
              <a:gd name="connsiteX2" fmla="*/ 3636057 w 8102132"/>
              <a:gd name="connsiteY2" fmla="*/ 2249569 h 4541836"/>
              <a:gd name="connsiteX3" fmla="*/ 4666407 w 8102132"/>
              <a:gd name="connsiteY3" fmla="*/ 2702922 h 4541836"/>
              <a:gd name="connsiteX4" fmla="*/ 5896938 w 8102132"/>
              <a:gd name="connsiteY4" fmla="*/ 2728827 h 4541836"/>
              <a:gd name="connsiteX5" fmla="*/ 6955548 w 8102132"/>
              <a:gd name="connsiteY5" fmla="*/ 3131547 h 4541836"/>
              <a:gd name="connsiteX6" fmla="*/ 7973947 w 8102132"/>
              <a:gd name="connsiteY6" fmla="*/ 4341701 h 4541836"/>
              <a:gd name="connsiteX7" fmla="*/ 8102132 w 8102132"/>
              <a:gd name="connsiteY7" fmla="*/ 4541836 h 4541836"/>
              <a:gd name="connsiteX8" fmla="*/ 0 w 8102132"/>
              <a:gd name="connsiteY8" fmla="*/ 4541836 h 4541836"/>
              <a:gd name="connsiteX9" fmla="*/ 0 w 8102132"/>
              <a:gd name="connsiteY9" fmla="*/ 32726 h 4541836"/>
              <a:gd name="connsiteX10" fmla="*/ 106128 w 8102132"/>
              <a:gd name="connsiteY10" fmla="*/ 18471 h 4541836"/>
              <a:gd name="connsiteX11" fmla="*/ 437530 w 8102132"/>
              <a:gd name="connsiteY11" fmla="*/ 24 h 454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02132" h="4541836">
                <a:moveTo>
                  <a:pt x="437530" y="24"/>
                </a:moveTo>
                <a:cubicBezTo>
                  <a:pt x="1157890" y="-2742"/>
                  <a:pt x="1882330" y="237224"/>
                  <a:pt x="2396108" y="737605"/>
                </a:cubicBezTo>
                <a:cubicBezTo>
                  <a:pt x="2863590" y="1193314"/>
                  <a:pt x="3134424" y="1830364"/>
                  <a:pt x="3636057" y="2249569"/>
                </a:cubicBezTo>
                <a:cubicBezTo>
                  <a:pt x="3928088" y="2493319"/>
                  <a:pt x="4289594" y="2652287"/>
                  <a:pt x="4666407" y="2702922"/>
                </a:cubicBezTo>
                <a:cubicBezTo>
                  <a:pt x="5073836" y="2757088"/>
                  <a:pt x="5488330" y="2685259"/>
                  <a:pt x="5896938" y="2728827"/>
                </a:cubicBezTo>
                <a:cubicBezTo>
                  <a:pt x="6276106" y="2768864"/>
                  <a:pt x="6644675" y="2908992"/>
                  <a:pt x="6955548" y="3131547"/>
                </a:cubicBezTo>
                <a:cubicBezTo>
                  <a:pt x="7388294" y="3442860"/>
                  <a:pt x="7683966" y="3888025"/>
                  <a:pt x="7973947" y="4341701"/>
                </a:cubicBezTo>
                <a:lnTo>
                  <a:pt x="8102132" y="4541836"/>
                </a:lnTo>
                <a:lnTo>
                  <a:pt x="0" y="4541836"/>
                </a:lnTo>
                <a:lnTo>
                  <a:pt x="0" y="32726"/>
                </a:lnTo>
                <a:lnTo>
                  <a:pt x="106128" y="18471"/>
                </a:lnTo>
                <a:cubicBezTo>
                  <a:pt x="215977" y="6620"/>
                  <a:pt x="326705" y="450"/>
                  <a:pt x="437530" y="24"/>
                </a:cubicBezTo>
                <a:close/>
              </a:path>
            </a:pathLst>
          </a:custGeom>
          <a:gradFill flip="none" rotWithShape="1">
            <a:gsLst>
              <a:gs pos="0">
                <a:srgbClr val="44BDF6">
                  <a:alpha val="80000"/>
                </a:srgbClr>
              </a:gs>
              <a:gs pos="100000">
                <a:srgbClr val="BDF5F6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prstClr val="white"/>
              </a:solidFill>
              <a:latin typeface="等线" panose="020F0502020204030204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A824B40-9332-4A30-B3A1-48247476776B}"/>
              </a:ext>
            </a:extLst>
          </p:cNvPr>
          <p:cNvSpPr/>
          <p:nvPr/>
        </p:nvSpPr>
        <p:spPr>
          <a:xfrm>
            <a:off x="801845" y="344414"/>
            <a:ext cx="2258642" cy="400202"/>
          </a:xfrm>
          <a:prstGeom prst="rect">
            <a:avLst/>
          </a:prstGeom>
        </p:spPr>
        <p:txBody>
          <a:bodyPr wrap="none" rtlCol="0">
            <a:normAutofit/>
          </a:bodyPr>
          <a:lstStyle/>
          <a:p>
            <a:r>
              <a:rPr lang="en-US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Light"/>
                <a:ea typeface="思源黑体 CN Light" panose="020B0300000000000000" pitchFamily="34" charset="-122"/>
                <a:cs typeface="+mn-ea"/>
              </a:rPr>
              <a:t>Use case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DCF5F3DF-08E0-40C0-B685-BBD0666D3582}"/>
              </a:ext>
            </a:extLst>
          </p:cNvPr>
          <p:cNvCxnSpPr/>
          <p:nvPr/>
        </p:nvCxnSpPr>
        <p:spPr>
          <a:xfrm>
            <a:off x="874713" y="800100"/>
            <a:ext cx="1044257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4">
            <a:extLst>
              <a:ext uri="{FF2B5EF4-FFF2-40B4-BE49-F238E27FC236}">
                <a16:creationId xmlns:a16="http://schemas.microsoft.com/office/drawing/2014/main" id="{0FE994A2-D7C7-5DC3-F88B-38453A77D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942" y="2277918"/>
            <a:ext cx="4809398" cy="4450891"/>
          </a:xfrm>
          <a:prstGeom prst="rect">
            <a:avLst/>
          </a:prstGeom>
        </p:spPr>
      </p:pic>
      <p:pic>
        <p:nvPicPr>
          <p:cNvPr id="5" name="Immagine 6">
            <a:extLst>
              <a:ext uri="{FF2B5EF4-FFF2-40B4-BE49-F238E27FC236}">
                <a16:creationId xmlns:a16="http://schemas.microsoft.com/office/drawing/2014/main" id="{F9F7C20F-DFB5-5482-B2FD-9C6552E8F1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084"/>
          <a:stretch/>
        </p:blipFill>
        <p:spPr>
          <a:xfrm>
            <a:off x="1046460" y="2190001"/>
            <a:ext cx="4307030" cy="456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161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8">
            <a:extLst>
              <a:ext uri="{FF2B5EF4-FFF2-40B4-BE49-F238E27FC236}">
                <a16:creationId xmlns:a16="http://schemas.microsoft.com/office/drawing/2014/main" id="{6A4D9551-68F3-4BF3-97D2-E559D335615D}"/>
              </a:ext>
            </a:extLst>
          </p:cNvPr>
          <p:cNvSpPr/>
          <p:nvPr/>
        </p:nvSpPr>
        <p:spPr>
          <a:xfrm>
            <a:off x="801845" y="1113279"/>
            <a:ext cx="4679105" cy="1033443"/>
          </a:xfrm>
          <a:prstGeom prst="rect">
            <a:avLst/>
          </a:prstGeom>
          <a:solidFill>
            <a:schemeClr val="bg1"/>
          </a:solidFill>
          <a:ln w="12700">
            <a:solidFill>
              <a:srgbClr val="44BDF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76000" rIns="72000" bIns="36000" rtlCol="0" anchor="t"/>
          <a:lstStyle/>
          <a:p>
            <a:pPr algn="ctr">
              <a:spcBef>
                <a:spcPts val="600"/>
              </a:spcBef>
            </a:pPr>
            <a:endParaRPr lang="th-TH" sz="100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64FA390-3B68-4A93-B0DB-495BDFBD5804}"/>
              </a:ext>
            </a:extLst>
          </p:cNvPr>
          <p:cNvSpPr txBox="1"/>
          <p:nvPr/>
        </p:nvSpPr>
        <p:spPr>
          <a:xfrm>
            <a:off x="584439" y="888701"/>
            <a:ext cx="702519" cy="607345"/>
          </a:xfrm>
          <a:prstGeom prst="rect">
            <a:avLst/>
          </a:prstGeom>
          <a:solidFill>
            <a:srgbClr val="44BDF6"/>
          </a:solidFill>
          <a:ln w="889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rmAutofit fontScale="97500" lnSpcReduction="10000"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 altLang="zh-CN" sz="3600" spc="-300" dirty="0">
                <a:latin typeface="思源黑体 Medium"/>
                <a:ea typeface="思源黑体 CN Medium" panose="020B0600000000000000" pitchFamily="34" charset="-122"/>
              </a:rPr>
              <a:t>03</a:t>
            </a:r>
            <a:endParaRPr lang="zh-CN" altLang="en-US" sz="3600" spc="-3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31B895B-0F3F-4E48-A530-61C54235C470}"/>
              </a:ext>
            </a:extLst>
          </p:cNvPr>
          <p:cNvSpPr/>
          <p:nvPr/>
        </p:nvSpPr>
        <p:spPr>
          <a:xfrm>
            <a:off x="1291868" y="1242931"/>
            <a:ext cx="4189082" cy="7130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04000"/>
              </a:lnSpc>
            </a:pPr>
            <a:r>
              <a:rPr lang="en-US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SC"/>
                <a:ea typeface="Source Han Sans SC"/>
                <a:cs typeface="+mn-ea"/>
                <a:sym typeface="+mn-lt"/>
              </a:rPr>
              <a:t>Patient Registration</a:t>
            </a:r>
          </a:p>
        </p:txBody>
      </p:sp>
      <p:sp>
        <p:nvSpPr>
          <p:cNvPr id="18" name="Freeform: Shape 7">
            <a:extLst>
              <a:ext uri="{FF2B5EF4-FFF2-40B4-BE49-F238E27FC236}">
                <a16:creationId xmlns:a16="http://schemas.microsoft.com/office/drawing/2014/main" id="{3BC8BB4E-3AA0-4610-B43B-28CDE1405B4E}"/>
              </a:ext>
            </a:extLst>
          </p:cNvPr>
          <p:cNvSpPr/>
          <p:nvPr/>
        </p:nvSpPr>
        <p:spPr>
          <a:xfrm rot="16200000" flipH="1" flipV="1">
            <a:off x="-563964" y="563963"/>
            <a:ext cx="2002638" cy="874712"/>
          </a:xfrm>
          <a:custGeom>
            <a:avLst/>
            <a:gdLst>
              <a:gd name="connsiteX0" fmla="*/ 437530 w 8102132"/>
              <a:gd name="connsiteY0" fmla="*/ 24 h 4541836"/>
              <a:gd name="connsiteX1" fmla="*/ 2396108 w 8102132"/>
              <a:gd name="connsiteY1" fmla="*/ 737605 h 4541836"/>
              <a:gd name="connsiteX2" fmla="*/ 3636057 w 8102132"/>
              <a:gd name="connsiteY2" fmla="*/ 2249569 h 4541836"/>
              <a:gd name="connsiteX3" fmla="*/ 4666407 w 8102132"/>
              <a:gd name="connsiteY3" fmla="*/ 2702922 h 4541836"/>
              <a:gd name="connsiteX4" fmla="*/ 5896938 w 8102132"/>
              <a:gd name="connsiteY4" fmla="*/ 2728827 h 4541836"/>
              <a:gd name="connsiteX5" fmla="*/ 6955548 w 8102132"/>
              <a:gd name="connsiteY5" fmla="*/ 3131547 h 4541836"/>
              <a:gd name="connsiteX6" fmla="*/ 7973947 w 8102132"/>
              <a:gd name="connsiteY6" fmla="*/ 4341701 h 4541836"/>
              <a:gd name="connsiteX7" fmla="*/ 8102132 w 8102132"/>
              <a:gd name="connsiteY7" fmla="*/ 4541836 h 4541836"/>
              <a:gd name="connsiteX8" fmla="*/ 0 w 8102132"/>
              <a:gd name="connsiteY8" fmla="*/ 4541836 h 4541836"/>
              <a:gd name="connsiteX9" fmla="*/ 0 w 8102132"/>
              <a:gd name="connsiteY9" fmla="*/ 32726 h 4541836"/>
              <a:gd name="connsiteX10" fmla="*/ 106128 w 8102132"/>
              <a:gd name="connsiteY10" fmla="*/ 18471 h 4541836"/>
              <a:gd name="connsiteX11" fmla="*/ 437530 w 8102132"/>
              <a:gd name="connsiteY11" fmla="*/ 24 h 454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02132" h="4541836">
                <a:moveTo>
                  <a:pt x="437530" y="24"/>
                </a:moveTo>
                <a:cubicBezTo>
                  <a:pt x="1157890" y="-2742"/>
                  <a:pt x="1882330" y="237224"/>
                  <a:pt x="2396108" y="737605"/>
                </a:cubicBezTo>
                <a:cubicBezTo>
                  <a:pt x="2863590" y="1193314"/>
                  <a:pt x="3134424" y="1830364"/>
                  <a:pt x="3636057" y="2249569"/>
                </a:cubicBezTo>
                <a:cubicBezTo>
                  <a:pt x="3928088" y="2493319"/>
                  <a:pt x="4289594" y="2652287"/>
                  <a:pt x="4666407" y="2702922"/>
                </a:cubicBezTo>
                <a:cubicBezTo>
                  <a:pt x="5073836" y="2757088"/>
                  <a:pt x="5488330" y="2685259"/>
                  <a:pt x="5896938" y="2728827"/>
                </a:cubicBezTo>
                <a:cubicBezTo>
                  <a:pt x="6276106" y="2768864"/>
                  <a:pt x="6644675" y="2908992"/>
                  <a:pt x="6955548" y="3131547"/>
                </a:cubicBezTo>
                <a:cubicBezTo>
                  <a:pt x="7388294" y="3442860"/>
                  <a:pt x="7683966" y="3888025"/>
                  <a:pt x="7973947" y="4341701"/>
                </a:cubicBezTo>
                <a:lnTo>
                  <a:pt x="8102132" y="4541836"/>
                </a:lnTo>
                <a:lnTo>
                  <a:pt x="0" y="4541836"/>
                </a:lnTo>
                <a:lnTo>
                  <a:pt x="0" y="32726"/>
                </a:lnTo>
                <a:lnTo>
                  <a:pt x="106128" y="18471"/>
                </a:lnTo>
                <a:cubicBezTo>
                  <a:pt x="215977" y="6620"/>
                  <a:pt x="326705" y="450"/>
                  <a:pt x="437530" y="24"/>
                </a:cubicBezTo>
                <a:close/>
              </a:path>
            </a:pathLst>
          </a:custGeom>
          <a:gradFill flip="none" rotWithShape="1">
            <a:gsLst>
              <a:gs pos="0">
                <a:srgbClr val="44BDF6">
                  <a:alpha val="80000"/>
                </a:srgbClr>
              </a:gs>
              <a:gs pos="100000">
                <a:srgbClr val="BDF5F6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prstClr val="white"/>
              </a:solidFill>
              <a:latin typeface="等线" panose="020F0502020204030204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A824B40-9332-4A30-B3A1-48247476776B}"/>
              </a:ext>
            </a:extLst>
          </p:cNvPr>
          <p:cNvSpPr/>
          <p:nvPr/>
        </p:nvSpPr>
        <p:spPr>
          <a:xfrm>
            <a:off x="801845" y="344414"/>
            <a:ext cx="2258642" cy="400202"/>
          </a:xfrm>
          <a:prstGeom prst="rect">
            <a:avLst/>
          </a:prstGeom>
        </p:spPr>
        <p:txBody>
          <a:bodyPr wrap="none" rtlCol="0">
            <a:normAutofit/>
          </a:bodyPr>
          <a:lstStyle/>
          <a:p>
            <a:r>
              <a:rPr lang="en-US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Light"/>
                <a:ea typeface="思源黑体 CN Light" panose="020B0300000000000000" pitchFamily="34" charset="-122"/>
                <a:cs typeface="+mn-ea"/>
              </a:rPr>
              <a:t>Use case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DCF5F3DF-08E0-40C0-B685-BBD0666D3582}"/>
              </a:ext>
            </a:extLst>
          </p:cNvPr>
          <p:cNvCxnSpPr/>
          <p:nvPr/>
        </p:nvCxnSpPr>
        <p:spPr>
          <a:xfrm>
            <a:off x="874713" y="800100"/>
            <a:ext cx="1044257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3">
            <a:extLst>
              <a:ext uri="{FF2B5EF4-FFF2-40B4-BE49-F238E27FC236}">
                <a16:creationId xmlns:a16="http://schemas.microsoft.com/office/drawing/2014/main" id="{C0F18946-83E1-A8C8-E076-77BCE0F55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014" y="2146722"/>
            <a:ext cx="4903520" cy="4518793"/>
          </a:xfrm>
          <a:prstGeom prst="rect">
            <a:avLst/>
          </a:prstGeom>
        </p:spPr>
      </p:pic>
      <p:pic>
        <p:nvPicPr>
          <p:cNvPr id="4" name="Immagine 5">
            <a:extLst>
              <a:ext uri="{FF2B5EF4-FFF2-40B4-BE49-F238E27FC236}">
                <a16:creationId xmlns:a16="http://schemas.microsoft.com/office/drawing/2014/main" id="{177B0AC8-5F67-B070-AE2D-817F3A734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98" y="2469519"/>
            <a:ext cx="4745208" cy="1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154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8">
            <a:extLst>
              <a:ext uri="{FF2B5EF4-FFF2-40B4-BE49-F238E27FC236}">
                <a16:creationId xmlns:a16="http://schemas.microsoft.com/office/drawing/2014/main" id="{446A4F3E-D9D7-4E2E-B651-1F30D134F80B}"/>
              </a:ext>
            </a:extLst>
          </p:cNvPr>
          <p:cNvSpPr/>
          <p:nvPr/>
        </p:nvSpPr>
        <p:spPr>
          <a:xfrm>
            <a:off x="874712" y="1089030"/>
            <a:ext cx="4627350" cy="1024616"/>
          </a:xfrm>
          <a:prstGeom prst="rect">
            <a:avLst/>
          </a:prstGeom>
          <a:solidFill>
            <a:schemeClr val="bg1"/>
          </a:solidFill>
          <a:ln w="12700">
            <a:solidFill>
              <a:srgbClr val="1252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576000" rIns="72000" bIns="36000" rtlCol="0" anchor="t"/>
          <a:lstStyle/>
          <a:p>
            <a:pPr algn="ctr">
              <a:spcBef>
                <a:spcPts val="600"/>
              </a:spcBef>
            </a:pPr>
            <a:endParaRPr lang="th-TH" sz="10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8F96623-0EFE-4DC2-9B4D-9E471E35D285}"/>
              </a:ext>
            </a:extLst>
          </p:cNvPr>
          <p:cNvSpPr txBox="1"/>
          <p:nvPr/>
        </p:nvSpPr>
        <p:spPr>
          <a:xfrm>
            <a:off x="692664" y="861881"/>
            <a:ext cx="707592" cy="607345"/>
          </a:xfrm>
          <a:prstGeom prst="rect">
            <a:avLst/>
          </a:prstGeom>
          <a:solidFill>
            <a:srgbClr val="1252EC"/>
          </a:solidFill>
          <a:ln w="889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rmAutofit fontScale="97500" lnSpcReduction="10000"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 altLang="zh-CN" sz="3600" spc="-300" dirty="0">
                <a:latin typeface="思源黑体 Medium"/>
                <a:ea typeface="思源黑体 CN Medium" panose="020B0600000000000000" pitchFamily="34" charset="-122"/>
              </a:rPr>
              <a:t>04</a:t>
            </a:r>
            <a:endParaRPr lang="zh-CN" altLang="en-US" sz="3600" spc="-3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3276E3A-3377-45E4-8D3C-7826FBC93838}"/>
              </a:ext>
            </a:extLst>
          </p:cNvPr>
          <p:cNvSpPr/>
          <p:nvPr/>
        </p:nvSpPr>
        <p:spPr>
          <a:xfrm>
            <a:off x="1405166" y="1358219"/>
            <a:ext cx="4096896" cy="755426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>
              <a:lnSpc>
                <a:spcPct val="104000"/>
              </a:lnSpc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SC"/>
                <a:ea typeface="Source Han Sans SC"/>
                <a:cs typeface="+mn-ea"/>
              </a:rPr>
              <a:t>Check Patient Registration</a:t>
            </a:r>
          </a:p>
        </p:txBody>
      </p:sp>
      <p:sp>
        <p:nvSpPr>
          <p:cNvPr id="18" name="Freeform: Shape 7">
            <a:extLst>
              <a:ext uri="{FF2B5EF4-FFF2-40B4-BE49-F238E27FC236}">
                <a16:creationId xmlns:a16="http://schemas.microsoft.com/office/drawing/2014/main" id="{3BC8BB4E-3AA0-4610-B43B-28CDE1405B4E}"/>
              </a:ext>
            </a:extLst>
          </p:cNvPr>
          <p:cNvSpPr/>
          <p:nvPr/>
        </p:nvSpPr>
        <p:spPr>
          <a:xfrm rot="16200000" flipH="1" flipV="1">
            <a:off x="-563964" y="563963"/>
            <a:ext cx="2002638" cy="874712"/>
          </a:xfrm>
          <a:custGeom>
            <a:avLst/>
            <a:gdLst>
              <a:gd name="connsiteX0" fmla="*/ 437530 w 8102132"/>
              <a:gd name="connsiteY0" fmla="*/ 24 h 4541836"/>
              <a:gd name="connsiteX1" fmla="*/ 2396108 w 8102132"/>
              <a:gd name="connsiteY1" fmla="*/ 737605 h 4541836"/>
              <a:gd name="connsiteX2" fmla="*/ 3636057 w 8102132"/>
              <a:gd name="connsiteY2" fmla="*/ 2249569 h 4541836"/>
              <a:gd name="connsiteX3" fmla="*/ 4666407 w 8102132"/>
              <a:gd name="connsiteY3" fmla="*/ 2702922 h 4541836"/>
              <a:gd name="connsiteX4" fmla="*/ 5896938 w 8102132"/>
              <a:gd name="connsiteY4" fmla="*/ 2728827 h 4541836"/>
              <a:gd name="connsiteX5" fmla="*/ 6955548 w 8102132"/>
              <a:gd name="connsiteY5" fmla="*/ 3131547 h 4541836"/>
              <a:gd name="connsiteX6" fmla="*/ 7973947 w 8102132"/>
              <a:gd name="connsiteY6" fmla="*/ 4341701 h 4541836"/>
              <a:gd name="connsiteX7" fmla="*/ 8102132 w 8102132"/>
              <a:gd name="connsiteY7" fmla="*/ 4541836 h 4541836"/>
              <a:gd name="connsiteX8" fmla="*/ 0 w 8102132"/>
              <a:gd name="connsiteY8" fmla="*/ 4541836 h 4541836"/>
              <a:gd name="connsiteX9" fmla="*/ 0 w 8102132"/>
              <a:gd name="connsiteY9" fmla="*/ 32726 h 4541836"/>
              <a:gd name="connsiteX10" fmla="*/ 106128 w 8102132"/>
              <a:gd name="connsiteY10" fmla="*/ 18471 h 4541836"/>
              <a:gd name="connsiteX11" fmla="*/ 437530 w 8102132"/>
              <a:gd name="connsiteY11" fmla="*/ 24 h 454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02132" h="4541836">
                <a:moveTo>
                  <a:pt x="437530" y="24"/>
                </a:moveTo>
                <a:cubicBezTo>
                  <a:pt x="1157890" y="-2742"/>
                  <a:pt x="1882330" y="237224"/>
                  <a:pt x="2396108" y="737605"/>
                </a:cubicBezTo>
                <a:cubicBezTo>
                  <a:pt x="2863590" y="1193314"/>
                  <a:pt x="3134424" y="1830364"/>
                  <a:pt x="3636057" y="2249569"/>
                </a:cubicBezTo>
                <a:cubicBezTo>
                  <a:pt x="3928088" y="2493319"/>
                  <a:pt x="4289594" y="2652287"/>
                  <a:pt x="4666407" y="2702922"/>
                </a:cubicBezTo>
                <a:cubicBezTo>
                  <a:pt x="5073836" y="2757088"/>
                  <a:pt x="5488330" y="2685259"/>
                  <a:pt x="5896938" y="2728827"/>
                </a:cubicBezTo>
                <a:cubicBezTo>
                  <a:pt x="6276106" y="2768864"/>
                  <a:pt x="6644675" y="2908992"/>
                  <a:pt x="6955548" y="3131547"/>
                </a:cubicBezTo>
                <a:cubicBezTo>
                  <a:pt x="7388294" y="3442860"/>
                  <a:pt x="7683966" y="3888025"/>
                  <a:pt x="7973947" y="4341701"/>
                </a:cubicBezTo>
                <a:lnTo>
                  <a:pt x="8102132" y="4541836"/>
                </a:lnTo>
                <a:lnTo>
                  <a:pt x="0" y="4541836"/>
                </a:lnTo>
                <a:lnTo>
                  <a:pt x="0" y="32726"/>
                </a:lnTo>
                <a:lnTo>
                  <a:pt x="106128" y="18471"/>
                </a:lnTo>
                <a:cubicBezTo>
                  <a:pt x="215977" y="6620"/>
                  <a:pt x="326705" y="450"/>
                  <a:pt x="437530" y="24"/>
                </a:cubicBezTo>
                <a:close/>
              </a:path>
            </a:pathLst>
          </a:custGeom>
          <a:gradFill flip="none" rotWithShape="1">
            <a:gsLst>
              <a:gs pos="0">
                <a:srgbClr val="44BDF6">
                  <a:alpha val="80000"/>
                </a:srgbClr>
              </a:gs>
              <a:gs pos="100000">
                <a:srgbClr val="BDF5F6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prstClr val="white"/>
              </a:solidFill>
              <a:latin typeface="等线" panose="020F0502020204030204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A824B40-9332-4A30-B3A1-48247476776B}"/>
              </a:ext>
            </a:extLst>
          </p:cNvPr>
          <p:cNvSpPr/>
          <p:nvPr/>
        </p:nvSpPr>
        <p:spPr>
          <a:xfrm>
            <a:off x="801845" y="344414"/>
            <a:ext cx="2258642" cy="400202"/>
          </a:xfrm>
          <a:prstGeom prst="rect">
            <a:avLst/>
          </a:prstGeom>
        </p:spPr>
        <p:txBody>
          <a:bodyPr wrap="none" rtlCol="0">
            <a:normAutofit/>
          </a:bodyPr>
          <a:lstStyle/>
          <a:p>
            <a:r>
              <a:rPr lang="en-US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Light"/>
                <a:ea typeface="思源黑体 CN Light" panose="020B0300000000000000" pitchFamily="34" charset="-122"/>
                <a:cs typeface="+mn-ea"/>
              </a:rPr>
              <a:t>Use case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DCF5F3DF-08E0-40C0-B685-BBD0666D3582}"/>
              </a:ext>
            </a:extLst>
          </p:cNvPr>
          <p:cNvCxnSpPr/>
          <p:nvPr/>
        </p:nvCxnSpPr>
        <p:spPr>
          <a:xfrm>
            <a:off x="874713" y="800100"/>
            <a:ext cx="1044257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magine 2">
            <a:extLst>
              <a:ext uri="{FF2B5EF4-FFF2-40B4-BE49-F238E27FC236}">
                <a16:creationId xmlns:a16="http://schemas.microsoft.com/office/drawing/2014/main" id="{D704209E-1319-5EE3-CFF5-62FA1BBF2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0483" y="2340795"/>
            <a:ext cx="4791762" cy="4118431"/>
          </a:xfrm>
          <a:prstGeom prst="rect">
            <a:avLst/>
          </a:prstGeom>
        </p:spPr>
      </p:pic>
      <p:pic>
        <p:nvPicPr>
          <p:cNvPr id="4" name="Immagine 6">
            <a:extLst>
              <a:ext uri="{FF2B5EF4-FFF2-40B4-BE49-F238E27FC236}">
                <a16:creationId xmlns:a16="http://schemas.microsoft.com/office/drawing/2014/main" id="{7BB25C3F-0D7C-1B14-4CAF-951B0F7AB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55" y="2675110"/>
            <a:ext cx="6442378" cy="326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622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72">
            <a:extLst>
              <a:ext uri="{FF2B5EF4-FFF2-40B4-BE49-F238E27FC236}">
                <a16:creationId xmlns:a16="http://schemas.microsoft.com/office/drawing/2014/main" id="{025A397D-E892-495A-8682-FCAA4163D0C0}"/>
              </a:ext>
            </a:extLst>
          </p:cNvPr>
          <p:cNvSpPr/>
          <p:nvPr/>
        </p:nvSpPr>
        <p:spPr>
          <a:xfrm>
            <a:off x="-29980" y="-551411"/>
            <a:ext cx="12221980" cy="4478891"/>
          </a:xfrm>
          <a:custGeom>
            <a:avLst/>
            <a:gdLst>
              <a:gd name="connsiteX0" fmla="*/ 29980 w 12221980"/>
              <a:gd name="connsiteY0" fmla="*/ 0 h 4172020"/>
              <a:gd name="connsiteX1" fmla="*/ 12221980 w 12221980"/>
              <a:gd name="connsiteY1" fmla="*/ 0 h 4172020"/>
              <a:gd name="connsiteX2" fmla="*/ 12221980 w 12221980"/>
              <a:gd name="connsiteY2" fmla="*/ 3867462 h 4172020"/>
              <a:gd name="connsiteX3" fmla="*/ 10238282 w 12221980"/>
              <a:gd name="connsiteY3" fmla="*/ 3687580 h 4172020"/>
              <a:gd name="connsiteX4" fmla="*/ 7824864 w 12221980"/>
              <a:gd name="connsiteY4" fmla="*/ 2876399 h 4172020"/>
              <a:gd name="connsiteX5" fmla="*/ 4796853 w 12221980"/>
              <a:gd name="connsiteY5" fmla="*/ 2555179 h 4172020"/>
              <a:gd name="connsiteX6" fmla="*/ 2248523 w 12221980"/>
              <a:gd name="connsiteY6" fmla="*/ 1825289 h 4172020"/>
              <a:gd name="connsiteX7" fmla="*/ 0 w 12221980"/>
              <a:gd name="connsiteY7" fmla="*/ 1094282 h 4172020"/>
              <a:gd name="connsiteX8" fmla="*/ 29980 w 12221980"/>
              <a:gd name="connsiteY8" fmla="*/ 0 h 417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21980" h="4172020">
                <a:moveTo>
                  <a:pt x="29980" y="0"/>
                </a:moveTo>
                <a:lnTo>
                  <a:pt x="12221980" y="0"/>
                </a:lnTo>
                <a:lnTo>
                  <a:pt x="12221980" y="3867462"/>
                </a:lnTo>
                <a:cubicBezTo>
                  <a:pt x="11811416" y="4427095"/>
                  <a:pt x="10866204" y="4124637"/>
                  <a:pt x="10238282" y="3687580"/>
                </a:cubicBezTo>
                <a:cubicBezTo>
                  <a:pt x="9610360" y="3250523"/>
                  <a:pt x="8746759" y="3478861"/>
                  <a:pt x="7824864" y="2876399"/>
                </a:cubicBezTo>
                <a:cubicBezTo>
                  <a:pt x="6902969" y="2273937"/>
                  <a:pt x="5726243" y="2730364"/>
                  <a:pt x="4796853" y="2555179"/>
                </a:cubicBezTo>
                <a:cubicBezTo>
                  <a:pt x="3867463" y="2379994"/>
                  <a:pt x="3812497" y="1607760"/>
                  <a:pt x="2248523" y="1825289"/>
                </a:cubicBezTo>
                <a:cubicBezTo>
                  <a:pt x="684549" y="2042818"/>
                  <a:pt x="274819" y="1464040"/>
                  <a:pt x="0" y="1094282"/>
                </a:cubicBezTo>
                <a:lnTo>
                  <a:pt x="29980" y="0"/>
                </a:lnTo>
                <a:close/>
              </a:path>
            </a:pathLst>
          </a:custGeom>
          <a:gradFill flip="none" rotWithShape="1">
            <a:gsLst>
              <a:gs pos="0">
                <a:srgbClr val="44BDF6">
                  <a:alpha val="80000"/>
                </a:srgbClr>
              </a:gs>
              <a:gs pos="100000">
                <a:srgbClr val="BDF5F6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75698AC-F426-43BA-8C7A-C193CD1B9F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023" y="0"/>
            <a:ext cx="6594745" cy="659474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6287A9D-6224-4EF5-B253-D12044A83CEB}"/>
              </a:ext>
            </a:extLst>
          </p:cNvPr>
          <p:cNvSpPr txBox="1"/>
          <p:nvPr/>
        </p:nvSpPr>
        <p:spPr>
          <a:xfrm>
            <a:off x="1003054" y="2817103"/>
            <a:ext cx="3185766" cy="7078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0">
                      <a:srgbClr val="0630C7"/>
                    </a:gs>
                    <a:gs pos="100000">
                      <a:srgbClr val="1252EC">
                        <a:alpha val="40000"/>
                      </a:srgbClr>
                    </a:gs>
                  </a:gsLst>
                  <a:lin ang="0" scaled="0"/>
                </a:gradFill>
                <a:effectLst/>
                <a:uLnTx/>
                <a:uFillTx/>
                <a:latin typeface="Source Han Sans SC"/>
                <a:ea typeface="Source Han Sans SC"/>
                <a:cs typeface="+mn-cs"/>
              </a:rPr>
              <a:t>THANKS</a:t>
            </a:r>
            <a:r>
              <a:rPr kumimoji="0" lang="en-US" altLang="zh-CN" sz="4400" b="0" i="0" u="none" strike="noStrike" kern="1200" cap="none" spc="-150" normalizeH="0" noProof="0" dirty="0">
                <a:ln>
                  <a:noFill/>
                </a:ln>
                <a:gradFill>
                  <a:gsLst>
                    <a:gs pos="0">
                      <a:srgbClr val="0630C7"/>
                    </a:gs>
                    <a:gs pos="100000">
                      <a:srgbClr val="1252EC">
                        <a:alpha val="40000"/>
                      </a:srgbClr>
                    </a:gs>
                  </a:gsLst>
                  <a:lin ang="0" scaled="0"/>
                </a:gradFill>
                <a:effectLst/>
                <a:uLnTx/>
                <a:uFillTx/>
                <a:latin typeface="Source Han Sans SC"/>
                <a:ea typeface="Source Han Sans SC"/>
                <a:cs typeface="+mn-cs"/>
              </a:rPr>
              <a:t> FOR YOUR ATTENTION!</a:t>
            </a:r>
            <a:endParaRPr kumimoji="0" lang="zh-CN" altLang="en-US" sz="44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0">
                    <a:srgbClr val="0630C7"/>
                  </a:gs>
                  <a:gs pos="100000">
                    <a:srgbClr val="1252EC">
                      <a:alpha val="40000"/>
                    </a:srgbClr>
                  </a:gs>
                </a:gsLst>
                <a:lin ang="0" scaled="0"/>
              </a:gradFill>
              <a:effectLst/>
              <a:uLnTx/>
              <a:uFillTx/>
              <a:latin typeface="字魂35号-经典雅黑" panose="00000500000000000000" pitchFamily="2" charset="-122"/>
              <a:ea typeface="字魂35号-经典雅黑" panose="00000500000000000000" pitchFamily="2" charset="-122"/>
              <a:cs typeface="+mn-cs"/>
            </a:endParaRPr>
          </a:p>
        </p:txBody>
      </p:sp>
      <p:sp>
        <p:nvSpPr>
          <p:cNvPr id="29" name="Google Shape;88;p14">
            <a:extLst>
              <a:ext uri="{FF2B5EF4-FFF2-40B4-BE49-F238E27FC236}">
                <a16:creationId xmlns:a16="http://schemas.microsoft.com/office/drawing/2014/main" id="{DA7A0902-BB15-42A8-A749-74C75D9352B4}"/>
              </a:ext>
            </a:extLst>
          </p:cNvPr>
          <p:cNvSpPr/>
          <p:nvPr/>
        </p:nvSpPr>
        <p:spPr>
          <a:xfrm rot="10800000">
            <a:off x="7789333" y="0"/>
            <a:ext cx="4402667" cy="1725455"/>
          </a:xfrm>
          <a:custGeom>
            <a:avLst/>
            <a:gdLst/>
            <a:ahLst/>
            <a:cxnLst/>
            <a:rect l="l" t="t" r="r" b="b"/>
            <a:pathLst>
              <a:path w="88760" h="57091" extrusionOk="0">
                <a:moveTo>
                  <a:pt x="0" y="1"/>
                </a:moveTo>
                <a:lnTo>
                  <a:pt x="0" y="57091"/>
                </a:lnTo>
                <a:lnTo>
                  <a:pt x="88760" y="57091"/>
                </a:lnTo>
                <a:cubicBezTo>
                  <a:pt x="84783" y="50112"/>
                  <a:pt x="79478" y="44017"/>
                  <a:pt x="71884" y="42242"/>
                </a:cubicBezTo>
                <a:cubicBezTo>
                  <a:pt x="70062" y="41817"/>
                  <a:pt x="68215" y="41675"/>
                  <a:pt x="66355" y="41675"/>
                </a:cubicBezTo>
                <a:cubicBezTo>
                  <a:pt x="62569" y="41675"/>
                  <a:pt x="58726" y="42265"/>
                  <a:pt x="54915" y="42265"/>
                </a:cubicBezTo>
                <a:cubicBezTo>
                  <a:pt x="54182" y="42265"/>
                  <a:pt x="53451" y="42243"/>
                  <a:pt x="52722" y="42191"/>
                </a:cubicBezTo>
                <a:cubicBezTo>
                  <a:pt x="45762" y="41698"/>
                  <a:pt x="39053" y="38328"/>
                  <a:pt x="34504" y="33042"/>
                </a:cubicBezTo>
                <a:cubicBezTo>
                  <a:pt x="30003" y="27817"/>
                  <a:pt x="27712" y="21062"/>
                  <a:pt x="23829" y="15366"/>
                </a:cubicBezTo>
                <a:cubicBezTo>
                  <a:pt x="18357" y="7336"/>
                  <a:pt x="9510" y="1912"/>
                  <a:pt x="0" y="1"/>
                </a:cubicBezTo>
                <a:close/>
              </a:path>
            </a:pathLst>
          </a:custGeom>
          <a:gradFill flip="none" rotWithShape="1">
            <a:gsLst>
              <a:gs pos="100000">
                <a:srgbClr val="44BDF6">
                  <a:alpha val="80000"/>
                </a:srgbClr>
              </a:gs>
              <a:gs pos="0">
                <a:srgbClr val="BDF5F6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96083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2.6 unknown"/>
  <p:tag name="AS_RELEASE_DATE" val="2021.11.30"/>
  <p:tag name="AS_TITLE" val="Aspose.Slides for Java"/>
  <p:tag name="AS_VERSION" val="21.11"/>
</p:tagLst>
</file>

<file path=ppt/theme/theme1.xml><?xml version="1.0" encoding="utf-8"?>
<a:theme xmlns:a="http://schemas.openxmlformats.org/drawingml/2006/main" name="Office 主题​​">
  <a:themeElements>
    <a:clrScheme name="自定义 4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BDF6"/>
      </a:accent1>
      <a:accent2>
        <a:srgbClr val="1252EC"/>
      </a:accent2>
      <a:accent3>
        <a:srgbClr val="44BDF6"/>
      </a:accent3>
      <a:accent4>
        <a:srgbClr val="1252EC"/>
      </a:accent4>
      <a:accent5>
        <a:srgbClr val="44BDF6"/>
      </a:accent5>
      <a:accent6>
        <a:srgbClr val="1252EC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等线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等线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3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57AFE"/>
      </a:accent1>
      <a:accent2>
        <a:srgbClr val="5B0295"/>
      </a:accent2>
      <a:accent3>
        <a:srgbClr val="E57AFE"/>
      </a:accent3>
      <a:accent4>
        <a:srgbClr val="5B0295"/>
      </a:accent4>
      <a:accent5>
        <a:srgbClr val="E57AFE"/>
      </a:accent5>
      <a:accent6>
        <a:srgbClr val="5B0295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等线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等线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等线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等线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</TotalTime>
  <Words>362</Words>
  <Application>Microsoft Office PowerPoint</Application>
  <PresentationFormat>Widescreen</PresentationFormat>
  <Paragraphs>64</Paragraphs>
  <Slides>10</Slides>
  <Notes>3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14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10</vt:i4>
      </vt:variant>
    </vt:vector>
  </HeadingPairs>
  <TitlesOfParts>
    <vt:vector size="26" baseType="lpstr">
      <vt:lpstr>Times New Roman</vt:lpstr>
      <vt:lpstr>Söhne</vt:lpstr>
      <vt:lpstr>Lato</vt:lpstr>
      <vt:lpstr>思源黑体 Medium</vt:lpstr>
      <vt:lpstr>字魂59号-创粗黑</vt:lpstr>
      <vt:lpstr>Arial</vt:lpstr>
      <vt:lpstr>Source Han Serif SC</vt:lpstr>
      <vt:lpstr>思源黑体 Light</vt:lpstr>
      <vt:lpstr>Source Han Sans SC</vt:lpstr>
      <vt:lpstr>Wingdings</vt:lpstr>
      <vt:lpstr>等线</vt:lpstr>
      <vt:lpstr>等线 Light</vt:lpstr>
      <vt:lpstr>思源黑体 CN Medium</vt:lpstr>
      <vt:lpstr>字魂35号-经典雅黑</vt:lpstr>
      <vt:lpstr>Office 主题​​</vt:lpstr>
      <vt:lpstr>1_Office 主题​​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Marco Gerardi</cp:lastModifiedBy>
  <cp:revision>48</cp:revision>
  <dcterms:created xsi:type="dcterms:W3CDTF">2020-09-20T12:23:58Z</dcterms:created>
  <dcterms:modified xsi:type="dcterms:W3CDTF">2024-01-26T08:36:20Z</dcterms:modified>
</cp:coreProperties>
</file>